
<file path=[Content_Types].xml><?xml version="1.0" encoding="utf-8"?>
<Types xmlns="http://schemas.openxmlformats.org/package/2006/content-types">
  <Default Extension="eps" ContentType="image/ep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36"/>
  </p:notesMasterIdLst>
  <p:sldIdLst>
    <p:sldId id="309" r:id="rId5"/>
    <p:sldId id="289" r:id="rId6"/>
    <p:sldId id="290" r:id="rId7"/>
    <p:sldId id="310" r:id="rId8"/>
    <p:sldId id="291" r:id="rId9"/>
    <p:sldId id="305" r:id="rId10"/>
    <p:sldId id="293" r:id="rId11"/>
    <p:sldId id="311" r:id="rId12"/>
    <p:sldId id="292" r:id="rId13"/>
    <p:sldId id="312" r:id="rId14"/>
    <p:sldId id="313" r:id="rId15"/>
    <p:sldId id="319" r:id="rId16"/>
    <p:sldId id="294" r:id="rId17"/>
    <p:sldId id="315" r:id="rId18"/>
    <p:sldId id="323" r:id="rId19"/>
    <p:sldId id="324" r:id="rId20"/>
    <p:sldId id="325" r:id="rId21"/>
    <p:sldId id="314" r:id="rId22"/>
    <p:sldId id="316" r:id="rId23"/>
    <p:sldId id="317" r:id="rId24"/>
    <p:sldId id="318" r:id="rId25"/>
    <p:sldId id="320" r:id="rId26"/>
    <p:sldId id="321" r:id="rId27"/>
    <p:sldId id="326" r:id="rId28"/>
    <p:sldId id="327" r:id="rId29"/>
    <p:sldId id="295" r:id="rId30"/>
    <p:sldId id="328" r:id="rId31"/>
    <p:sldId id="296" r:id="rId32"/>
    <p:sldId id="297" r:id="rId33"/>
    <p:sldId id="299" r:id="rId34"/>
    <p:sldId id="30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99FF"/>
    <a:srgbClr val="A9BFE5"/>
    <a:srgbClr val="FFBE56"/>
    <a:srgbClr val="F29D06"/>
    <a:srgbClr val="33BCE6"/>
    <a:srgbClr val="82DBE6"/>
    <a:srgbClr val="C4D121"/>
    <a:srgbClr val="E7E783"/>
    <a:srgbClr val="54B585"/>
    <a:srgbClr val="114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71BFF-2F07-C9A5-A12D-9DC9375F499E}" v="352" dt="2026-02-19T16:15:41.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3"/>
    <p:restoredTop sz="94696"/>
  </p:normalViewPr>
  <p:slideViewPr>
    <p:cSldViewPr snapToGrid="0">
      <p:cViewPr varScale="1">
        <p:scale>
          <a:sx n="54" d="100"/>
          <a:sy n="54" d="100"/>
        </p:scale>
        <p:origin x="108"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F898F-DF00-9543-9D46-4FCA434A2469}"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D6215-F2A6-DC45-A6A7-A580BCE1A468}" type="slidenum">
              <a:rPr lang="en-US" smtClean="0"/>
              <a:t>‹#›</a:t>
            </a:fld>
            <a:endParaRPr lang="en-US"/>
          </a:p>
        </p:txBody>
      </p:sp>
    </p:spTree>
    <p:extLst>
      <p:ext uri="{BB962C8B-B14F-4D97-AF65-F5344CB8AC3E}">
        <p14:creationId xmlns:p14="http://schemas.microsoft.com/office/powerpoint/2010/main" val="119208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ps"/><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948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 and Photo 01">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63705F1-DF44-E32B-BD02-00030D5538DF}"/>
              </a:ext>
            </a:extLst>
          </p:cNvPr>
          <p:cNvSpPr/>
          <p:nvPr userDrawn="1"/>
        </p:nvSpPr>
        <p:spPr>
          <a:xfrm>
            <a:off x="756190" y="409065"/>
            <a:ext cx="5339810" cy="5339810"/>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
        <p:nvSpPr>
          <p:cNvPr id="10" name="Picture Placeholder 9">
            <a:extLst>
              <a:ext uri="{FF2B5EF4-FFF2-40B4-BE49-F238E27FC236}">
                <a16:creationId xmlns:a16="http://schemas.microsoft.com/office/drawing/2014/main" id="{9D542E5D-592B-E2FA-28BD-A92F2284C80B}"/>
              </a:ext>
            </a:extLst>
          </p:cNvPr>
          <p:cNvSpPr>
            <a:spLocks noGrp="1"/>
          </p:cNvSpPr>
          <p:nvPr>
            <p:ph type="pic" sz="quarter" idx="10"/>
          </p:nvPr>
        </p:nvSpPr>
        <p:spPr>
          <a:xfrm>
            <a:off x="8371986" y="1162589"/>
            <a:ext cx="3063824" cy="3063824"/>
          </a:xfrm>
          <a:prstGeom prst="ellipse">
            <a:avLst/>
          </a:prstGeom>
        </p:spPr>
        <p:txBody>
          <a:bodyPr/>
          <a:lstStyle/>
          <a:p>
            <a:endParaRPr lang="en-US"/>
          </a:p>
        </p:txBody>
      </p:sp>
      <p:sp>
        <p:nvSpPr>
          <p:cNvPr id="11" name="Picture Placeholder 9">
            <a:extLst>
              <a:ext uri="{FF2B5EF4-FFF2-40B4-BE49-F238E27FC236}">
                <a16:creationId xmlns:a16="http://schemas.microsoft.com/office/drawing/2014/main" id="{7A295B28-8FB5-179D-216C-153CF42F9A06}"/>
              </a:ext>
            </a:extLst>
          </p:cNvPr>
          <p:cNvSpPr>
            <a:spLocks noGrp="1"/>
          </p:cNvSpPr>
          <p:nvPr>
            <p:ph type="pic" sz="quarter" idx="11"/>
          </p:nvPr>
        </p:nvSpPr>
        <p:spPr>
          <a:xfrm>
            <a:off x="6260352" y="3932519"/>
            <a:ext cx="2517309" cy="2517309"/>
          </a:xfrm>
          <a:prstGeom prst="ellipse">
            <a:avLst/>
          </a:prstGeom>
        </p:spPr>
        <p:txBody>
          <a:bodyPr/>
          <a:lstStyle/>
          <a:p>
            <a:endParaRPr lang="en-US"/>
          </a:p>
        </p:txBody>
      </p:sp>
      <p:sp>
        <p:nvSpPr>
          <p:cNvPr id="14" name="Text Placeholder 24">
            <a:extLst>
              <a:ext uri="{FF2B5EF4-FFF2-40B4-BE49-F238E27FC236}">
                <a16:creationId xmlns:a16="http://schemas.microsoft.com/office/drawing/2014/main" id="{5A493BD8-F611-BAD7-44D9-9E9E95E13FE7}"/>
              </a:ext>
            </a:extLst>
          </p:cNvPr>
          <p:cNvSpPr>
            <a:spLocks noGrp="1"/>
          </p:cNvSpPr>
          <p:nvPr>
            <p:ph type="body" sz="quarter" idx="12" hasCustomPrompt="1"/>
          </p:nvPr>
        </p:nvSpPr>
        <p:spPr>
          <a:xfrm>
            <a:off x="1999031" y="1720070"/>
            <a:ext cx="2854127" cy="2717799"/>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415622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 and Photo 02">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CB0C3B3E-7293-B597-A579-10B9DA266738}"/>
              </a:ext>
            </a:extLst>
          </p:cNvPr>
          <p:cNvSpPr>
            <a:spLocks noGrp="1"/>
          </p:cNvSpPr>
          <p:nvPr>
            <p:ph type="pic" sz="quarter" idx="11"/>
          </p:nvPr>
        </p:nvSpPr>
        <p:spPr>
          <a:xfrm>
            <a:off x="-1082998" y="1102073"/>
            <a:ext cx="6697532" cy="6697532"/>
          </a:xfrm>
          <a:prstGeom prst="ellipse">
            <a:avLst/>
          </a:prstGeom>
        </p:spPr>
        <p:txBody>
          <a:bodyPr/>
          <a:lstStyle/>
          <a:p>
            <a:endParaRPr lang="en-US"/>
          </a:p>
        </p:txBody>
      </p:sp>
      <p:sp>
        <p:nvSpPr>
          <p:cNvPr id="10" name="Oval 9">
            <a:extLst>
              <a:ext uri="{FF2B5EF4-FFF2-40B4-BE49-F238E27FC236}">
                <a16:creationId xmlns:a16="http://schemas.microsoft.com/office/drawing/2014/main" id="{67C7E03A-5779-7138-42D2-1AA3A5CB7F27}"/>
              </a:ext>
            </a:extLst>
          </p:cNvPr>
          <p:cNvSpPr/>
          <p:nvPr userDrawn="1"/>
        </p:nvSpPr>
        <p:spPr>
          <a:xfrm>
            <a:off x="3804637" y="482689"/>
            <a:ext cx="2090223" cy="2090223"/>
          </a:xfrm>
          <a:prstGeom prst="ellipse">
            <a:avLst/>
          </a:prstGeom>
          <a:noFill/>
          <a:ln w="19050">
            <a:solidFill>
              <a:srgbClr val="FFBE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Tree>
    <p:extLst>
      <p:ext uri="{BB962C8B-B14F-4D97-AF65-F5344CB8AC3E}">
        <p14:creationId xmlns:p14="http://schemas.microsoft.com/office/powerpoint/2010/main" val="4009646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rcle Background 03">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7016871-353E-E8B4-C5EF-45FCC18071E9}"/>
              </a:ext>
            </a:extLst>
          </p:cNvPr>
          <p:cNvSpPr/>
          <p:nvPr userDrawn="1"/>
        </p:nvSpPr>
        <p:spPr>
          <a:xfrm>
            <a:off x="-2983832" y="-1827986"/>
            <a:ext cx="10513971" cy="10513971"/>
          </a:xfrm>
          <a:prstGeom prst="ellipse">
            <a:avLst/>
          </a:prstGeom>
          <a:gradFill>
            <a:gsLst>
              <a:gs pos="100000">
                <a:srgbClr val="ABA5EA"/>
              </a:gs>
              <a:gs pos="100000">
                <a:srgbClr val="5F99FF"/>
              </a:gs>
              <a:gs pos="0">
                <a:srgbClr val="A9BFE5"/>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114393"/>
              </a:solidFill>
              <a:latin typeface="Poppins" pitchFamily="2" charset="77"/>
              <a:cs typeface="Poppins" pitchFamily="2" charset="77"/>
            </a:endParaRPr>
          </a:p>
        </p:txBody>
      </p:sp>
      <p:sp>
        <p:nvSpPr>
          <p:cNvPr id="8" name="Text Placeholder 24">
            <a:extLst>
              <a:ext uri="{FF2B5EF4-FFF2-40B4-BE49-F238E27FC236}">
                <a16:creationId xmlns:a16="http://schemas.microsoft.com/office/drawing/2014/main" id="{62DEAD38-2596-7713-934E-D4A648FB59D5}"/>
              </a:ext>
            </a:extLst>
          </p:cNvPr>
          <p:cNvSpPr>
            <a:spLocks noGrp="1"/>
          </p:cNvSpPr>
          <p:nvPr>
            <p:ph type="body" sz="quarter" idx="11" hasCustomPrompt="1"/>
          </p:nvPr>
        </p:nvSpPr>
        <p:spPr>
          <a:xfrm>
            <a:off x="1311469" y="2022686"/>
            <a:ext cx="4590654" cy="2812625"/>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24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6088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rcle Background 04">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312B97E-E315-12FD-1930-EBAAD4DBC664}"/>
              </a:ext>
            </a:extLst>
          </p:cNvPr>
          <p:cNvSpPr/>
          <p:nvPr userDrawn="1"/>
        </p:nvSpPr>
        <p:spPr>
          <a:xfrm>
            <a:off x="4418803" y="-1534886"/>
            <a:ext cx="9927772" cy="9927772"/>
          </a:xfrm>
          <a:prstGeom prst="ellipse">
            <a:avLst/>
          </a:prstGeom>
          <a:gradFill>
            <a:gsLst>
              <a:gs pos="100000">
                <a:srgbClr val="5F99FF"/>
              </a:gs>
              <a:gs pos="100000">
                <a:srgbClr val="5F99FF"/>
              </a:gs>
              <a:gs pos="0">
                <a:srgbClr val="A9BFE5"/>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114393"/>
              </a:solidFill>
              <a:latin typeface="Poppins" pitchFamily="2" charset="77"/>
              <a:cs typeface="Poppins" pitchFamily="2" charset="77"/>
            </a:endParaRPr>
          </a:p>
        </p:txBody>
      </p:sp>
      <p:sp>
        <p:nvSpPr>
          <p:cNvPr id="7" name="Text Placeholder 24">
            <a:extLst>
              <a:ext uri="{FF2B5EF4-FFF2-40B4-BE49-F238E27FC236}">
                <a16:creationId xmlns:a16="http://schemas.microsoft.com/office/drawing/2014/main" id="{64C0D844-C790-E904-81EC-09F239B2A864}"/>
              </a:ext>
            </a:extLst>
          </p:cNvPr>
          <p:cNvSpPr>
            <a:spLocks noGrp="1"/>
          </p:cNvSpPr>
          <p:nvPr>
            <p:ph type="body" sz="quarter" idx="11" hasCustomPrompt="1"/>
          </p:nvPr>
        </p:nvSpPr>
        <p:spPr>
          <a:xfrm>
            <a:off x="6300631" y="2022686"/>
            <a:ext cx="4590654" cy="2812625"/>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24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pic>
        <p:nvPicPr>
          <p:cNvPr id="2" name="Picture 1">
            <a:extLst>
              <a:ext uri="{FF2B5EF4-FFF2-40B4-BE49-F238E27FC236}">
                <a16:creationId xmlns:a16="http://schemas.microsoft.com/office/drawing/2014/main" id="{3BA808D5-2781-5AB3-DFAC-8BDCD1C6AFEA}"/>
              </a:ext>
            </a:extLst>
          </p:cNvPr>
          <p:cNvPicPr>
            <a:picLocks noChangeAspect="1"/>
          </p:cNvPicPr>
          <p:nvPr userDrawn="1"/>
        </p:nvPicPr>
        <p:blipFill>
          <a:blip r:embed="rId2"/>
          <a:stretch>
            <a:fillRect/>
          </a:stretch>
        </p:blipFill>
        <p:spPr>
          <a:xfrm>
            <a:off x="9367468" y="251322"/>
            <a:ext cx="938890" cy="410413"/>
          </a:xfrm>
          <a:prstGeom prst="rect">
            <a:avLst/>
          </a:prstGeom>
        </p:spPr>
      </p:pic>
      <p:pic>
        <p:nvPicPr>
          <p:cNvPr id="4" name="Picture 3">
            <a:extLst>
              <a:ext uri="{FF2B5EF4-FFF2-40B4-BE49-F238E27FC236}">
                <a16:creationId xmlns:a16="http://schemas.microsoft.com/office/drawing/2014/main" id="{F916BAAD-6CFE-7161-9EA3-4652E6A237F3}"/>
              </a:ext>
            </a:extLst>
          </p:cNvPr>
          <p:cNvPicPr>
            <a:picLocks noChangeAspect="1"/>
          </p:cNvPicPr>
          <p:nvPr userDrawn="1"/>
        </p:nvPicPr>
        <p:blipFill>
          <a:blip r:embed="rId3"/>
          <a:stretch>
            <a:fillRect/>
          </a:stretch>
        </p:blipFill>
        <p:spPr>
          <a:xfrm>
            <a:off x="10453079" y="118106"/>
            <a:ext cx="1556000" cy="650980"/>
          </a:xfrm>
          <a:prstGeom prst="rect">
            <a:avLst/>
          </a:prstGeom>
        </p:spPr>
      </p:pic>
    </p:spTree>
    <p:extLst>
      <p:ext uri="{BB962C8B-B14F-4D97-AF65-F5344CB8AC3E}">
        <p14:creationId xmlns:p14="http://schemas.microsoft.com/office/powerpoint/2010/main" val="254145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Background 05">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DE585CE-14BC-5D98-9ADB-C0B75D0E7B35}"/>
              </a:ext>
            </a:extLst>
          </p:cNvPr>
          <p:cNvSpPr/>
          <p:nvPr userDrawn="1"/>
        </p:nvSpPr>
        <p:spPr>
          <a:xfrm>
            <a:off x="-1096390" y="-1079654"/>
            <a:ext cx="3128791" cy="3128791"/>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200C45C-06E4-7913-F64F-1F5D57144CBA}"/>
              </a:ext>
            </a:extLst>
          </p:cNvPr>
          <p:cNvSpPr/>
          <p:nvPr userDrawn="1"/>
        </p:nvSpPr>
        <p:spPr>
          <a:xfrm>
            <a:off x="10217000" y="4737547"/>
            <a:ext cx="3128791" cy="3128791"/>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42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EA4834-FBDB-1134-3F7F-1055AE9851CF}"/>
              </a:ext>
            </a:extLst>
          </p:cNvPr>
          <p:cNvSpPr/>
          <p:nvPr userDrawn="1"/>
        </p:nvSpPr>
        <p:spPr>
          <a:xfrm>
            <a:off x="0" y="0"/>
            <a:ext cx="12192000" cy="6858000"/>
          </a:xfrm>
          <a:prstGeom prst="rect">
            <a:avLst/>
          </a:prstGeom>
          <a:solidFill>
            <a:srgbClr val="5F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14393"/>
              </a:solidFill>
            </a:endParaRPr>
          </a:p>
        </p:txBody>
      </p:sp>
      <p:pic>
        <p:nvPicPr>
          <p:cNvPr id="6" name="Picture 5">
            <a:extLst>
              <a:ext uri="{FF2B5EF4-FFF2-40B4-BE49-F238E27FC236}">
                <a16:creationId xmlns:a16="http://schemas.microsoft.com/office/drawing/2014/main" id="{8795CE0D-AC95-7ED0-2E3B-3ADAA1197777}"/>
              </a:ext>
            </a:extLst>
          </p:cNvPr>
          <p:cNvPicPr>
            <a:picLocks noChangeAspect="1"/>
          </p:cNvPicPr>
          <p:nvPr userDrawn="1"/>
        </p:nvPicPr>
        <p:blipFill>
          <a:blip r:embed="rId2"/>
          <a:stretch>
            <a:fillRect/>
          </a:stretch>
        </p:blipFill>
        <p:spPr>
          <a:xfrm>
            <a:off x="489311" y="5955388"/>
            <a:ext cx="2486118" cy="519670"/>
          </a:xfrm>
          <a:prstGeom prst="rect">
            <a:avLst/>
          </a:prstGeom>
        </p:spPr>
      </p:pic>
      <p:sp>
        <p:nvSpPr>
          <p:cNvPr id="8" name="TextBox 7">
            <a:extLst>
              <a:ext uri="{FF2B5EF4-FFF2-40B4-BE49-F238E27FC236}">
                <a16:creationId xmlns:a16="http://schemas.microsoft.com/office/drawing/2014/main" id="{736DA754-645B-3DA2-465A-EA06532C1267}"/>
              </a:ext>
            </a:extLst>
          </p:cNvPr>
          <p:cNvSpPr txBox="1"/>
          <p:nvPr userDrawn="1"/>
        </p:nvSpPr>
        <p:spPr>
          <a:xfrm>
            <a:off x="4644966" y="6072709"/>
            <a:ext cx="2902067" cy="338554"/>
          </a:xfrm>
          <a:prstGeom prst="rect">
            <a:avLst/>
          </a:prstGeom>
          <a:noFill/>
        </p:spPr>
        <p:txBody>
          <a:bodyPr wrap="square" rtlCol="0">
            <a:spAutoFit/>
          </a:bodyPr>
          <a:lstStyle/>
          <a:p>
            <a:pPr algn="ctr"/>
            <a:r>
              <a:rPr lang="en-US" sz="1600" dirty="0">
                <a:solidFill>
                  <a:schemeClr val="bg1"/>
                </a:solidFill>
                <a:latin typeface="Roboto" panose="02000000000000000000" pitchFamily="2" charset="0"/>
                <a:ea typeface="Roboto" panose="02000000000000000000" pitchFamily="2" charset="0"/>
                <a:cs typeface="Poppins" pitchFamily="2" charset="77"/>
              </a:rPr>
              <a:t>www.4euplus.eu</a:t>
            </a:r>
          </a:p>
        </p:txBody>
      </p:sp>
      <p:sp>
        <p:nvSpPr>
          <p:cNvPr id="9" name="TextBox 8">
            <a:extLst>
              <a:ext uri="{FF2B5EF4-FFF2-40B4-BE49-F238E27FC236}">
                <a16:creationId xmlns:a16="http://schemas.microsoft.com/office/drawing/2014/main" id="{7C7E9D1C-214E-E247-6E52-49A2C2848FCD}"/>
              </a:ext>
            </a:extLst>
          </p:cNvPr>
          <p:cNvSpPr txBox="1"/>
          <p:nvPr userDrawn="1"/>
        </p:nvSpPr>
        <p:spPr>
          <a:xfrm>
            <a:off x="8290100" y="6072709"/>
            <a:ext cx="3412589" cy="338554"/>
          </a:xfrm>
          <a:prstGeom prst="rect">
            <a:avLst/>
          </a:prstGeom>
          <a:noFill/>
        </p:spPr>
        <p:txBody>
          <a:bodyPr wrap="square" rtlCol="0">
            <a:spAutoFit/>
          </a:bodyPr>
          <a:lstStyle/>
          <a:p>
            <a:pPr algn="r"/>
            <a:r>
              <a:rPr lang="en-US" sz="1600" dirty="0">
                <a:solidFill>
                  <a:schemeClr val="bg1"/>
                </a:solidFill>
                <a:latin typeface="Roboto" panose="02000000000000000000" pitchFamily="2" charset="0"/>
                <a:ea typeface="Roboto" panose="02000000000000000000" pitchFamily="2" charset="0"/>
              </a:rPr>
              <a:t>secretariat@4euplus.eu</a:t>
            </a:r>
            <a:endParaRPr lang="en-US" sz="1600" dirty="0">
              <a:solidFill>
                <a:schemeClr val="bg1"/>
              </a:solidFill>
              <a:latin typeface="Roboto" panose="02000000000000000000" pitchFamily="2" charset="0"/>
              <a:ea typeface="Roboto" panose="02000000000000000000" pitchFamily="2" charset="0"/>
              <a:cs typeface="Poppins" pitchFamily="2" charset="77"/>
            </a:endParaRPr>
          </a:p>
        </p:txBody>
      </p:sp>
      <p:pic>
        <p:nvPicPr>
          <p:cNvPr id="2" name="Picture 1">
            <a:extLst>
              <a:ext uri="{FF2B5EF4-FFF2-40B4-BE49-F238E27FC236}">
                <a16:creationId xmlns:a16="http://schemas.microsoft.com/office/drawing/2014/main" id="{B60DF1B1-53AD-BD37-5A6E-EB369FC9DBB6}"/>
              </a:ext>
            </a:extLst>
          </p:cNvPr>
          <p:cNvPicPr>
            <a:picLocks noChangeAspect="1"/>
          </p:cNvPicPr>
          <p:nvPr userDrawn="1"/>
        </p:nvPicPr>
        <p:blipFill>
          <a:blip r:embed="rId3"/>
          <a:stretch>
            <a:fillRect/>
          </a:stretch>
        </p:blipFill>
        <p:spPr>
          <a:xfrm>
            <a:off x="2220214" y="2550383"/>
            <a:ext cx="3732313" cy="1009106"/>
          </a:xfrm>
          <a:prstGeom prst="rect">
            <a:avLst/>
          </a:prstGeom>
        </p:spPr>
      </p:pic>
      <p:pic>
        <p:nvPicPr>
          <p:cNvPr id="4" name="Picture 3">
            <a:extLst>
              <a:ext uri="{FF2B5EF4-FFF2-40B4-BE49-F238E27FC236}">
                <a16:creationId xmlns:a16="http://schemas.microsoft.com/office/drawing/2014/main" id="{3DBBE2EF-EDA2-61F7-670E-26251C52F777}"/>
              </a:ext>
            </a:extLst>
          </p:cNvPr>
          <p:cNvPicPr>
            <a:picLocks noChangeAspect="1"/>
          </p:cNvPicPr>
          <p:nvPr userDrawn="1"/>
        </p:nvPicPr>
        <p:blipFill>
          <a:blip r:embed="rId4"/>
          <a:stretch>
            <a:fillRect/>
          </a:stretch>
        </p:blipFill>
        <p:spPr>
          <a:xfrm>
            <a:off x="6351287" y="2293470"/>
            <a:ext cx="3662360" cy="1532212"/>
          </a:xfrm>
          <a:prstGeom prst="rect">
            <a:avLst/>
          </a:prstGeom>
        </p:spPr>
      </p:pic>
    </p:spTree>
    <p:extLst>
      <p:ext uri="{BB962C8B-B14F-4D97-AF65-F5344CB8AC3E}">
        <p14:creationId xmlns:p14="http://schemas.microsoft.com/office/powerpoint/2010/main" val="418307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5600B-4902-8575-E43F-4D24964DABE9}"/>
              </a:ext>
            </a:extLst>
          </p:cNvPr>
          <p:cNvSpPr/>
          <p:nvPr userDrawn="1"/>
        </p:nvSpPr>
        <p:spPr>
          <a:xfrm>
            <a:off x="0" y="0"/>
            <a:ext cx="12192000" cy="6858000"/>
          </a:xfrm>
          <a:prstGeom prst="rect">
            <a:avLst/>
          </a:prstGeom>
          <a:solidFill>
            <a:srgbClr val="5F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4393"/>
              </a:solidFill>
            </a:endParaRPr>
          </a:p>
        </p:txBody>
      </p:sp>
      <p:sp>
        <p:nvSpPr>
          <p:cNvPr id="11" name="Oval 10">
            <a:extLst>
              <a:ext uri="{FF2B5EF4-FFF2-40B4-BE49-F238E27FC236}">
                <a16:creationId xmlns:a16="http://schemas.microsoft.com/office/drawing/2014/main" id="{ACAF2ADC-D966-A7AB-24FB-9C24E0B7E23A}"/>
              </a:ext>
            </a:extLst>
          </p:cNvPr>
          <p:cNvSpPr/>
          <p:nvPr userDrawn="1"/>
        </p:nvSpPr>
        <p:spPr>
          <a:xfrm>
            <a:off x="10427403" y="-359597"/>
            <a:ext cx="2026908" cy="2026908"/>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pic>
        <p:nvPicPr>
          <p:cNvPr id="13" name="Picture 12">
            <a:extLst>
              <a:ext uri="{FF2B5EF4-FFF2-40B4-BE49-F238E27FC236}">
                <a16:creationId xmlns:a16="http://schemas.microsoft.com/office/drawing/2014/main" id="{C2EC0AF6-1FB7-E683-2BC5-DD49B97AD44A}"/>
              </a:ext>
            </a:extLst>
          </p:cNvPr>
          <p:cNvPicPr>
            <a:picLocks noChangeAspect="1"/>
          </p:cNvPicPr>
          <p:nvPr userDrawn="1"/>
        </p:nvPicPr>
        <p:blipFill>
          <a:blip r:embed="rId2"/>
          <a:stretch>
            <a:fillRect/>
          </a:stretch>
        </p:blipFill>
        <p:spPr>
          <a:xfrm>
            <a:off x="6096000" y="3897504"/>
            <a:ext cx="0" cy="0"/>
          </a:xfrm>
          <a:prstGeom prst="rect">
            <a:avLst/>
          </a:prstGeom>
        </p:spPr>
      </p:pic>
      <p:sp>
        <p:nvSpPr>
          <p:cNvPr id="15" name="Text Placeholder 16">
            <a:extLst>
              <a:ext uri="{FF2B5EF4-FFF2-40B4-BE49-F238E27FC236}">
                <a16:creationId xmlns:a16="http://schemas.microsoft.com/office/drawing/2014/main" id="{5B39D8D3-0CEC-6072-0B0F-9B2AD7238710}"/>
              </a:ext>
            </a:extLst>
          </p:cNvPr>
          <p:cNvSpPr>
            <a:spLocks noGrp="1"/>
          </p:cNvSpPr>
          <p:nvPr>
            <p:ph type="body" sz="quarter" idx="13" hasCustomPrompt="1"/>
          </p:nvPr>
        </p:nvSpPr>
        <p:spPr>
          <a:xfrm>
            <a:off x="10661473" y="641546"/>
            <a:ext cx="1428521" cy="313932"/>
          </a:xfrm>
          <a:prstGeom prst="rect">
            <a:avLst/>
          </a:prstGeom>
          <a:noFill/>
        </p:spPr>
        <p:txBody>
          <a:bodyPr wrap="square" rtlCol="0">
            <a:spAutoFit/>
          </a:bodyPr>
          <a:lstStyle>
            <a:lvl1pPr marL="0" algn="ctr" defTabSz="457200">
              <a:buNone/>
              <a:defRPr lang="en-US" sz="1600" dirty="0">
                <a:solidFill>
                  <a:schemeClr val="bg1"/>
                </a:solidFill>
                <a:latin typeface="Roboto" panose="02000000000000000000" pitchFamily="2" charset="0"/>
                <a:ea typeface="Roboto" panose="02000000000000000000" pitchFamily="2" charset="0"/>
                <a:cs typeface="Poppins" pitchFamily="2" charset="77"/>
              </a:defRPr>
            </a:lvl1pPr>
          </a:lstStyle>
          <a:p>
            <a:pPr marL="0" lvl="0" algn="ctr" defTabSz="457200"/>
            <a:r>
              <a:rPr lang="en-US" sz="1600" dirty="0">
                <a:solidFill>
                  <a:schemeClr val="bg1"/>
                </a:solidFill>
                <a:latin typeface="Roboto" panose="02000000000000000000" pitchFamily="2" charset="0"/>
                <a:ea typeface="Roboto" panose="02000000000000000000" pitchFamily="2" charset="0"/>
                <a:cs typeface="Poppins" pitchFamily="2" charset="77"/>
              </a:rPr>
              <a:t>03/10/25</a:t>
            </a:r>
            <a:endParaRPr lang="en-US" dirty="0"/>
          </a:p>
        </p:txBody>
      </p:sp>
      <p:sp>
        <p:nvSpPr>
          <p:cNvPr id="16" name="Text Placeholder 21">
            <a:extLst>
              <a:ext uri="{FF2B5EF4-FFF2-40B4-BE49-F238E27FC236}">
                <a16:creationId xmlns:a16="http://schemas.microsoft.com/office/drawing/2014/main" id="{7DCDF474-A950-023E-D25D-AD99CECAEC34}"/>
              </a:ext>
            </a:extLst>
          </p:cNvPr>
          <p:cNvSpPr>
            <a:spLocks noGrp="1"/>
          </p:cNvSpPr>
          <p:nvPr>
            <p:ph type="body" sz="quarter" idx="14" hasCustomPrompt="1"/>
          </p:nvPr>
        </p:nvSpPr>
        <p:spPr>
          <a:xfrm>
            <a:off x="794658" y="2884050"/>
            <a:ext cx="9736023" cy="1740032"/>
          </a:xfrm>
          <a:prstGeom prst="rect">
            <a:avLst/>
          </a:prstGeom>
        </p:spPr>
        <p:txBody>
          <a:bodyPr/>
          <a:lstStyle>
            <a:lvl1pPr marL="14288" indent="-14288">
              <a:buNone/>
              <a:tabLst/>
              <a:defRPr lang="en-US" sz="5400" b="1" kern="1200" dirty="0">
                <a:solidFill>
                  <a:srgbClr val="114393"/>
                </a:solidFill>
                <a:latin typeface="Roboto" panose="02000000000000000000" pitchFamily="2" charset="0"/>
                <a:ea typeface="Roboto" panose="02000000000000000000" pitchFamily="2" charset="0"/>
                <a:cs typeface="Poppins" pitchFamily="2" charset="77"/>
              </a:defRPr>
            </a:lvl1pPr>
          </a:lstStyle>
          <a:p>
            <a:pPr lvl="0"/>
            <a:r>
              <a:rPr lang="en-US" dirty="0"/>
              <a:t>This is the title of the presentation</a:t>
            </a:r>
          </a:p>
        </p:txBody>
      </p:sp>
      <p:sp>
        <p:nvSpPr>
          <p:cNvPr id="17" name="Text Placeholder 21">
            <a:extLst>
              <a:ext uri="{FF2B5EF4-FFF2-40B4-BE49-F238E27FC236}">
                <a16:creationId xmlns:a16="http://schemas.microsoft.com/office/drawing/2014/main" id="{7AC60DF7-39F1-56C0-02D8-FEC132CB1A45}"/>
              </a:ext>
            </a:extLst>
          </p:cNvPr>
          <p:cNvSpPr>
            <a:spLocks noGrp="1"/>
          </p:cNvSpPr>
          <p:nvPr>
            <p:ph type="body" sz="quarter" idx="15" hasCustomPrompt="1"/>
          </p:nvPr>
        </p:nvSpPr>
        <p:spPr>
          <a:xfrm>
            <a:off x="762000" y="4830748"/>
            <a:ext cx="9736024" cy="523220"/>
          </a:xfrm>
          <a:prstGeom prst="rect">
            <a:avLst/>
          </a:prstGeom>
        </p:spPr>
        <p:txBody>
          <a:bodyPr/>
          <a:lstStyle>
            <a:lvl1pPr>
              <a:buNone/>
              <a:defRPr lang="en-US" sz="2800" kern="1200" dirty="0"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This is the subtitle of the presentation</a:t>
            </a:r>
          </a:p>
        </p:txBody>
      </p:sp>
      <p:pic>
        <p:nvPicPr>
          <p:cNvPr id="2" name="Picture 1">
            <a:extLst>
              <a:ext uri="{FF2B5EF4-FFF2-40B4-BE49-F238E27FC236}">
                <a16:creationId xmlns:a16="http://schemas.microsoft.com/office/drawing/2014/main" id="{B1C2CDD7-93F4-835F-2EA8-6BAFE5C76E79}"/>
              </a:ext>
            </a:extLst>
          </p:cNvPr>
          <p:cNvPicPr>
            <a:picLocks noChangeAspect="1"/>
          </p:cNvPicPr>
          <p:nvPr userDrawn="1"/>
        </p:nvPicPr>
        <p:blipFill>
          <a:blip r:embed="rId3"/>
          <a:stretch>
            <a:fillRect/>
          </a:stretch>
        </p:blipFill>
        <p:spPr>
          <a:xfrm>
            <a:off x="941696" y="783891"/>
            <a:ext cx="3157504" cy="853695"/>
          </a:xfrm>
          <a:prstGeom prst="rect">
            <a:avLst/>
          </a:prstGeom>
        </p:spPr>
      </p:pic>
      <p:pic>
        <p:nvPicPr>
          <p:cNvPr id="3" name="Picture 2">
            <a:extLst>
              <a:ext uri="{FF2B5EF4-FFF2-40B4-BE49-F238E27FC236}">
                <a16:creationId xmlns:a16="http://schemas.microsoft.com/office/drawing/2014/main" id="{04B45101-D49E-23FE-FC86-EC3E47A2DE7F}"/>
              </a:ext>
            </a:extLst>
          </p:cNvPr>
          <p:cNvPicPr>
            <a:picLocks noChangeAspect="1"/>
          </p:cNvPicPr>
          <p:nvPr userDrawn="1"/>
        </p:nvPicPr>
        <p:blipFill>
          <a:blip r:embed="rId4"/>
          <a:stretch>
            <a:fillRect/>
          </a:stretch>
        </p:blipFill>
        <p:spPr>
          <a:xfrm>
            <a:off x="4318804" y="564081"/>
            <a:ext cx="3098324" cy="1296238"/>
          </a:xfrm>
          <a:prstGeom prst="rect">
            <a:avLst/>
          </a:prstGeom>
        </p:spPr>
      </p:pic>
    </p:spTree>
    <p:extLst>
      <p:ext uri="{BB962C8B-B14F-4D97-AF65-F5344CB8AC3E}">
        <p14:creationId xmlns:p14="http://schemas.microsoft.com/office/powerpoint/2010/main" val="331240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E44491-7417-41CE-A276-069E317EF42C}"/>
              </a:ext>
            </a:extLst>
          </p:cNvPr>
          <p:cNvSpPr/>
          <p:nvPr userDrawn="1"/>
        </p:nvSpPr>
        <p:spPr>
          <a:xfrm>
            <a:off x="0" y="0"/>
            <a:ext cx="12192000" cy="6858000"/>
          </a:xfrm>
          <a:prstGeom prst="rect">
            <a:avLst/>
          </a:prstGeom>
          <a:solidFill>
            <a:srgbClr val="114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14393"/>
              </a:solidFill>
            </a:endParaRPr>
          </a:p>
        </p:txBody>
      </p:sp>
      <p:sp>
        <p:nvSpPr>
          <p:cNvPr id="15" name="Title 1">
            <a:extLst>
              <a:ext uri="{FF2B5EF4-FFF2-40B4-BE49-F238E27FC236}">
                <a16:creationId xmlns:a16="http://schemas.microsoft.com/office/drawing/2014/main" id="{2281422F-FE56-AE71-080A-ACA4A1AE6E14}"/>
              </a:ext>
            </a:extLst>
          </p:cNvPr>
          <p:cNvSpPr>
            <a:spLocks noGrp="1"/>
          </p:cNvSpPr>
          <p:nvPr>
            <p:ph type="title" hasCustomPrompt="1"/>
          </p:nvPr>
        </p:nvSpPr>
        <p:spPr>
          <a:xfrm>
            <a:off x="983574" y="954315"/>
            <a:ext cx="3505200" cy="754010"/>
          </a:xfrm>
          <a:prstGeom prst="rect">
            <a:avLst/>
          </a:prstGeom>
        </p:spPr>
        <p:txBody>
          <a:bodyPr/>
          <a:lstStyle>
            <a:lvl1pPr>
              <a:defRPr sz="4800" b="1">
                <a:solidFill>
                  <a:schemeClr val="bg2"/>
                </a:solidFill>
                <a:latin typeface="Roboto" panose="02000000000000000000" pitchFamily="2" charset="0"/>
                <a:ea typeface="Roboto" panose="02000000000000000000" pitchFamily="2" charset="0"/>
              </a:defRPr>
            </a:lvl1pPr>
          </a:lstStyle>
          <a:p>
            <a:r>
              <a:rPr lang="en-US" dirty="0"/>
              <a:t>Contents</a:t>
            </a:r>
          </a:p>
        </p:txBody>
      </p:sp>
      <p:sp>
        <p:nvSpPr>
          <p:cNvPr id="21" name="Text Placeholder 20">
            <a:extLst>
              <a:ext uri="{FF2B5EF4-FFF2-40B4-BE49-F238E27FC236}">
                <a16:creationId xmlns:a16="http://schemas.microsoft.com/office/drawing/2014/main" id="{6785C872-BEE3-3AA5-2F31-14C1AAFC1884}"/>
              </a:ext>
            </a:extLst>
          </p:cNvPr>
          <p:cNvSpPr>
            <a:spLocks noGrp="1"/>
          </p:cNvSpPr>
          <p:nvPr>
            <p:ph type="body" sz="quarter" idx="10" hasCustomPrompt="1"/>
          </p:nvPr>
        </p:nvSpPr>
        <p:spPr>
          <a:xfrm>
            <a:off x="1859279" y="2207778"/>
            <a:ext cx="8113713" cy="646332"/>
          </a:xfrm>
          <a:prstGeom prst="rect">
            <a:avLst/>
          </a:prstGeom>
        </p:spPr>
        <p:txBody>
          <a:bodyPr/>
          <a:lstStyle>
            <a:lvl1pPr>
              <a:buNone/>
              <a:defRPr lang="en-US" sz="3600" b="0" kern="1200" dirty="0" err="1"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 goes here</a:t>
            </a:r>
          </a:p>
        </p:txBody>
      </p:sp>
      <p:sp>
        <p:nvSpPr>
          <p:cNvPr id="22" name="Text Placeholder 20">
            <a:extLst>
              <a:ext uri="{FF2B5EF4-FFF2-40B4-BE49-F238E27FC236}">
                <a16:creationId xmlns:a16="http://schemas.microsoft.com/office/drawing/2014/main" id="{A02BE9FF-415C-12DD-AF50-D15517F3D294}"/>
              </a:ext>
            </a:extLst>
          </p:cNvPr>
          <p:cNvSpPr>
            <a:spLocks noGrp="1"/>
          </p:cNvSpPr>
          <p:nvPr>
            <p:ph type="body" sz="quarter" idx="11" hasCustomPrompt="1"/>
          </p:nvPr>
        </p:nvSpPr>
        <p:spPr>
          <a:xfrm>
            <a:off x="983574" y="2207778"/>
            <a:ext cx="845225" cy="646332"/>
          </a:xfrm>
          <a:prstGeom prst="rect">
            <a:avLst/>
          </a:prstGeom>
        </p:spPr>
        <p:txBody>
          <a:bodyPr/>
          <a:lstStyle>
            <a:lvl1pPr>
              <a:buNone/>
              <a:defRPr lang="en-US" sz="3600" b="1" kern="1200" dirty="0" err="1" smtClean="0">
                <a:solidFill>
                  <a:schemeClr val="bg2"/>
                </a:solidFill>
                <a:latin typeface="Roboto" panose="02000000000000000000" pitchFamily="2" charset="0"/>
                <a:ea typeface="Roboto" panose="02000000000000000000" pitchFamily="2" charset="0"/>
                <a:cs typeface="Poppins" pitchFamily="2" charset="77"/>
              </a:defRPr>
            </a:lvl1pPr>
          </a:lstStyle>
          <a:p>
            <a:pPr lvl="0"/>
            <a:r>
              <a:rPr lang="en-US" dirty="0"/>
              <a:t>01.</a:t>
            </a:r>
          </a:p>
        </p:txBody>
      </p:sp>
      <p:sp>
        <p:nvSpPr>
          <p:cNvPr id="23" name="Text Placeholder 20">
            <a:extLst>
              <a:ext uri="{FF2B5EF4-FFF2-40B4-BE49-F238E27FC236}">
                <a16:creationId xmlns:a16="http://schemas.microsoft.com/office/drawing/2014/main" id="{303CB0AD-4759-12EF-4A4C-2F19B191F586}"/>
              </a:ext>
            </a:extLst>
          </p:cNvPr>
          <p:cNvSpPr>
            <a:spLocks noGrp="1"/>
          </p:cNvSpPr>
          <p:nvPr>
            <p:ph type="body" sz="quarter" idx="12" hasCustomPrompt="1"/>
          </p:nvPr>
        </p:nvSpPr>
        <p:spPr>
          <a:xfrm>
            <a:off x="1859279" y="3004984"/>
            <a:ext cx="8113713" cy="646332"/>
          </a:xfrm>
          <a:prstGeom prst="rect">
            <a:avLst/>
          </a:prstGeom>
        </p:spPr>
        <p:txBody>
          <a:bodyPr/>
          <a:lstStyle>
            <a:lvl1pPr>
              <a:buNone/>
              <a:defRPr lang="en-US" sz="3600" b="0" kern="1200" dirty="0" err="1"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 goes here</a:t>
            </a:r>
          </a:p>
        </p:txBody>
      </p:sp>
      <p:sp>
        <p:nvSpPr>
          <p:cNvPr id="24" name="Text Placeholder 20">
            <a:extLst>
              <a:ext uri="{FF2B5EF4-FFF2-40B4-BE49-F238E27FC236}">
                <a16:creationId xmlns:a16="http://schemas.microsoft.com/office/drawing/2014/main" id="{EC91CFAC-9F60-CB54-85A1-808FC1A1979C}"/>
              </a:ext>
            </a:extLst>
          </p:cNvPr>
          <p:cNvSpPr>
            <a:spLocks noGrp="1"/>
          </p:cNvSpPr>
          <p:nvPr>
            <p:ph type="body" sz="quarter" idx="13" hasCustomPrompt="1"/>
          </p:nvPr>
        </p:nvSpPr>
        <p:spPr>
          <a:xfrm>
            <a:off x="983574" y="3004984"/>
            <a:ext cx="845225" cy="646332"/>
          </a:xfrm>
          <a:prstGeom prst="rect">
            <a:avLst/>
          </a:prstGeom>
        </p:spPr>
        <p:txBody>
          <a:bodyPr/>
          <a:lstStyle>
            <a:lvl1pPr>
              <a:buNone/>
              <a:defRPr lang="en-US" sz="3600" b="1" kern="1200" dirty="0" err="1" smtClean="0">
                <a:solidFill>
                  <a:schemeClr val="bg2"/>
                </a:solidFill>
                <a:latin typeface="Roboto" panose="02000000000000000000" pitchFamily="2" charset="0"/>
                <a:ea typeface="Roboto" panose="02000000000000000000" pitchFamily="2" charset="0"/>
                <a:cs typeface="Poppins" pitchFamily="2" charset="77"/>
              </a:defRPr>
            </a:lvl1pPr>
          </a:lstStyle>
          <a:p>
            <a:pPr lvl="0"/>
            <a:r>
              <a:rPr lang="en-US" dirty="0"/>
              <a:t>02.</a:t>
            </a:r>
          </a:p>
        </p:txBody>
      </p:sp>
      <p:sp>
        <p:nvSpPr>
          <p:cNvPr id="25" name="Text Placeholder 20">
            <a:extLst>
              <a:ext uri="{FF2B5EF4-FFF2-40B4-BE49-F238E27FC236}">
                <a16:creationId xmlns:a16="http://schemas.microsoft.com/office/drawing/2014/main" id="{D2561D78-58EE-53D5-BD4E-99ABF66F8965}"/>
              </a:ext>
            </a:extLst>
          </p:cNvPr>
          <p:cNvSpPr>
            <a:spLocks noGrp="1"/>
          </p:cNvSpPr>
          <p:nvPr>
            <p:ph type="body" sz="quarter" idx="14" hasCustomPrompt="1"/>
          </p:nvPr>
        </p:nvSpPr>
        <p:spPr>
          <a:xfrm>
            <a:off x="1859279" y="3796301"/>
            <a:ext cx="8113713" cy="646332"/>
          </a:xfrm>
          <a:prstGeom prst="rect">
            <a:avLst/>
          </a:prstGeom>
        </p:spPr>
        <p:txBody>
          <a:bodyPr/>
          <a:lstStyle>
            <a:lvl1pPr>
              <a:buNone/>
              <a:defRPr lang="en-US" sz="3600" b="0" kern="1200" dirty="0" err="1"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 goes here</a:t>
            </a:r>
          </a:p>
        </p:txBody>
      </p:sp>
      <p:sp>
        <p:nvSpPr>
          <p:cNvPr id="26" name="Text Placeholder 20">
            <a:extLst>
              <a:ext uri="{FF2B5EF4-FFF2-40B4-BE49-F238E27FC236}">
                <a16:creationId xmlns:a16="http://schemas.microsoft.com/office/drawing/2014/main" id="{7737DCF5-347C-2673-BBAE-913080AB0C1A}"/>
              </a:ext>
            </a:extLst>
          </p:cNvPr>
          <p:cNvSpPr>
            <a:spLocks noGrp="1"/>
          </p:cNvSpPr>
          <p:nvPr>
            <p:ph type="body" sz="quarter" idx="15" hasCustomPrompt="1"/>
          </p:nvPr>
        </p:nvSpPr>
        <p:spPr>
          <a:xfrm>
            <a:off x="983574" y="3796301"/>
            <a:ext cx="845225" cy="646332"/>
          </a:xfrm>
          <a:prstGeom prst="rect">
            <a:avLst/>
          </a:prstGeom>
        </p:spPr>
        <p:txBody>
          <a:bodyPr/>
          <a:lstStyle>
            <a:lvl1pPr>
              <a:buNone/>
              <a:defRPr lang="en-US" sz="3600" b="1" kern="1200" dirty="0" err="1" smtClean="0">
                <a:solidFill>
                  <a:schemeClr val="bg2"/>
                </a:solidFill>
                <a:latin typeface="Roboto" panose="02000000000000000000" pitchFamily="2" charset="0"/>
                <a:ea typeface="Roboto" panose="02000000000000000000" pitchFamily="2" charset="0"/>
                <a:cs typeface="Poppins" pitchFamily="2" charset="77"/>
              </a:defRPr>
            </a:lvl1pPr>
          </a:lstStyle>
          <a:p>
            <a:pPr lvl="0"/>
            <a:r>
              <a:rPr lang="en-US" dirty="0"/>
              <a:t>03.</a:t>
            </a:r>
          </a:p>
        </p:txBody>
      </p:sp>
      <p:sp>
        <p:nvSpPr>
          <p:cNvPr id="27" name="Text Placeholder 20">
            <a:extLst>
              <a:ext uri="{FF2B5EF4-FFF2-40B4-BE49-F238E27FC236}">
                <a16:creationId xmlns:a16="http://schemas.microsoft.com/office/drawing/2014/main" id="{0F5F8CD0-8F15-8E61-D27B-3A48F796BA18}"/>
              </a:ext>
            </a:extLst>
          </p:cNvPr>
          <p:cNvSpPr>
            <a:spLocks noGrp="1"/>
          </p:cNvSpPr>
          <p:nvPr>
            <p:ph type="body" sz="quarter" idx="16" hasCustomPrompt="1"/>
          </p:nvPr>
        </p:nvSpPr>
        <p:spPr>
          <a:xfrm>
            <a:off x="1859279" y="4587618"/>
            <a:ext cx="8113713" cy="646332"/>
          </a:xfrm>
          <a:prstGeom prst="rect">
            <a:avLst/>
          </a:prstGeom>
        </p:spPr>
        <p:txBody>
          <a:bodyPr/>
          <a:lstStyle>
            <a:lvl1pPr>
              <a:buNone/>
              <a:defRPr lang="en-US" sz="3600" b="0" kern="1200" dirty="0" err="1"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 goes here</a:t>
            </a:r>
          </a:p>
        </p:txBody>
      </p:sp>
      <p:sp>
        <p:nvSpPr>
          <p:cNvPr id="28" name="Text Placeholder 20">
            <a:extLst>
              <a:ext uri="{FF2B5EF4-FFF2-40B4-BE49-F238E27FC236}">
                <a16:creationId xmlns:a16="http://schemas.microsoft.com/office/drawing/2014/main" id="{DE24F1E1-5BF4-F9BC-10C8-7CA66A44193E}"/>
              </a:ext>
            </a:extLst>
          </p:cNvPr>
          <p:cNvSpPr>
            <a:spLocks noGrp="1"/>
          </p:cNvSpPr>
          <p:nvPr>
            <p:ph type="body" sz="quarter" idx="17" hasCustomPrompt="1"/>
          </p:nvPr>
        </p:nvSpPr>
        <p:spPr>
          <a:xfrm>
            <a:off x="983574" y="4587618"/>
            <a:ext cx="845225" cy="646332"/>
          </a:xfrm>
          <a:prstGeom prst="rect">
            <a:avLst/>
          </a:prstGeom>
        </p:spPr>
        <p:txBody>
          <a:bodyPr/>
          <a:lstStyle>
            <a:lvl1pPr>
              <a:buNone/>
              <a:defRPr lang="en-US" sz="3600" b="1" kern="1200" dirty="0" err="1" smtClean="0">
                <a:solidFill>
                  <a:schemeClr val="bg2"/>
                </a:solidFill>
                <a:latin typeface="Roboto" panose="02000000000000000000" pitchFamily="2" charset="0"/>
                <a:ea typeface="Roboto" panose="02000000000000000000" pitchFamily="2" charset="0"/>
                <a:cs typeface="Poppins" pitchFamily="2" charset="77"/>
              </a:defRPr>
            </a:lvl1pPr>
          </a:lstStyle>
          <a:p>
            <a:pPr lvl="0"/>
            <a:r>
              <a:rPr lang="en-US" dirty="0"/>
              <a:t>04.</a:t>
            </a:r>
          </a:p>
        </p:txBody>
      </p:sp>
      <p:sp>
        <p:nvSpPr>
          <p:cNvPr id="36" name="Text Placeholder 20">
            <a:extLst>
              <a:ext uri="{FF2B5EF4-FFF2-40B4-BE49-F238E27FC236}">
                <a16:creationId xmlns:a16="http://schemas.microsoft.com/office/drawing/2014/main" id="{364D0589-B226-525C-35C7-AF9E5CAF6175}"/>
              </a:ext>
            </a:extLst>
          </p:cNvPr>
          <p:cNvSpPr>
            <a:spLocks noGrp="1"/>
          </p:cNvSpPr>
          <p:nvPr>
            <p:ph type="body" sz="quarter" idx="18" hasCustomPrompt="1"/>
          </p:nvPr>
        </p:nvSpPr>
        <p:spPr>
          <a:xfrm>
            <a:off x="1859279" y="5378935"/>
            <a:ext cx="8113713" cy="646332"/>
          </a:xfrm>
          <a:prstGeom prst="rect">
            <a:avLst/>
          </a:prstGeom>
        </p:spPr>
        <p:txBody>
          <a:bodyPr/>
          <a:lstStyle>
            <a:lvl1pPr>
              <a:buNone/>
              <a:defRPr lang="en-US" sz="3600" b="0" kern="1200" dirty="0" err="1"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 goes here</a:t>
            </a:r>
          </a:p>
        </p:txBody>
      </p:sp>
      <p:sp>
        <p:nvSpPr>
          <p:cNvPr id="37" name="Text Placeholder 20">
            <a:extLst>
              <a:ext uri="{FF2B5EF4-FFF2-40B4-BE49-F238E27FC236}">
                <a16:creationId xmlns:a16="http://schemas.microsoft.com/office/drawing/2014/main" id="{3053BA96-551F-56E5-6C8A-2F28223AC340}"/>
              </a:ext>
            </a:extLst>
          </p:cNvPr>
          <p:cNvSpPr>
            <a:spLocks noGrp="1"/>
          </p:cNvSpPr>
          <p:nvPr>
            <p:ph type="body" sz="quarter" idx="19" hasCustomPrompt="1"/>
          </p:nvPr>
        </p:nvSpPr>
        <p:spPr>
          <a:xfrm>
            <a:off x="983574" y="5378935"/>
            <a:ext cx="845225" cy="646332"/>
          </a:xfrm>
          <a:prstGeom prst="rect">
            <a:avLst/>
          </a:prstGeom>
        </p:spPr>
        <p:txBody>
          <a:bodyPr/>
          <a:lstStyle>
            <a:lvl1pPr>
              <a:buNone/>
              <a:defRPr lang="en-US" sz="3600" b="1" kern="1200" dirty="0" err="1" smtClean="0">
                <a:solidFill>
                  <a:schemeClr val="bg2"/>
                </a:solidFill>
                <a:latin typeface="Roboto" panose="02000000000000000000" pitchFamily="2" charset="0"/>
                <a:ea typeface="Roboto" panose="02000000000000000000" pitchFamily="2" charset="0"/>
                <a:cs typeface="Poppins" pitchFamily="2" charset="77"/>
              </a:defRPr>
            </a:lvl1pPr>
          </a:lstStyle>
          <a:p>
            <a:pPr lvl="0"/>
            <a:r>
              <a:rPr lang="en-US" dirty="0"/>
              <a:t>05.</a:t>
            </a:r>
          </a:p>
        </p:txBody>
      </p:sp>
      <p:pic>
        <p:nvPicPr>
          <p:cNvPr id="2" name="Picture 1">
            <a:extLst>
              <a:ext uri="{FF2B5EF4-FFF2-40B4-BE49-F238E27FC236}">
                <a16:creationId xmlns:a16="http://schemas.microsoft.com/office/drawing/2014/main" id="{FBABCD95-2355-E115-D9BD-B2CCDEA4E143}"/>
              </a:ext>
            </a:extLst>
          </p:cNvPr>
          <p:cNvPicPr>
            <a:picLocks noChangeAspect="1"/>
          </p:cNvPicPr>
          <p:nvPr userDrawn="1"/>
        </p:nvPicPr>
        <p:blipFill>
          <a:blip r:embed="rId2"/>
          <a:stretch>
            <a:fillRect/>
          </a:stretch>
        </p:blipFill>
        <p:spPr>
          <a:xfrm>
            <a:off x="9367468" y="251322"/>
            <a:ext cx="938890" cy="410413"/>
          </a:xfrm>
          <a:prstGeom prst="rect">
            <a:avLst/>
          </a:prstGeom>
        </p:spPr>
      </p:pic>
      <p:pic>
        <p:nvPicPr>
          <p:cNvPr id="3" name="Picture 2">
            <a:extLst>
              <a:ext uri="{FF2B5EF4-FFF2-40B4-BE49-F238E27FC236}">
                <a16:creationId xmlns:a16="http://schemas.microsoft.com/office/drawing/2014/main" id="{E90AC92B-7532-ED39-9267-04149DB32EE9}"/>
              </a:ext>
            </a:extLst>
          </p:cNvPr>
          <p:cNvPicPr>
            <a:picLocks noChangeAspect="1"/>
          </p:cNvPicPr>
          <p:nvPr userDrawn="1"/>
        </p:nvPicPr>
        <p:blipFill>
          <a:blip r:embed="rId3"/>
          <a:stretch>
            <a:fillRect/>
          </a:stretch>
        </p:blipFill>
        <p:spPr>
          <a:xfrm>
            <a:off x="10453079" y="118106"/>
            <a:ext cx="1556000" cy="650980"/>
          </a:xfrm>
          <a:prstGeom prst="rect">
            <a:avLst/>
          </a:prstGeom>
        </p:spPr>
      </p:pic>
    </p:spTree>
    <p:extLst>
      <p:ext uri="{BB962C8B-B14F-4D97-AF65-F5344CB8AC3E}">
        <p14:creationId xmlns:p14="http://schemas.microsoft.com/office/powerpoint/2010/main" val="281244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F7C35-1F37-2A68-BA9D-D29218F4B52A}"/>
              </a:ext>
            </a:extLst>
          </p:cNvPr>
          <p:cNvSpPr/>
          <p:nvPr userDrawn="1"/>
        </p:nvSpPr>
        <p:spPr>
          <a:xfrm>
            <a:off x="0" y="0"/>
            <a:ext cx="12192000" cy="6858000"/>
          </a:xfrm>
          <a:prstGeom prst="rect">
            <a:avLst/>
          </a:prstGeom>
          <a:solidFill>
            <a:srgbClr val="114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14393"/>
              </a:solidFill>
            </a:endParaRPr>
          </a:p>
        </p:txBody>
      </p:sp>
      <p:sp>
        <p:nvSpPr>
          <p:cNvPr id="9" name="Oval 8">
            <a:extLst>
              <a:ext uri="{FF2B5EF4-FFF2-40B4-BE49-F238E27FC236}">
                <a16:creationId xmlns:a16="http://schemas.microsoft.com/office/drawing/2014/main" id="{E9A32823-D953-E833-A13A-ECF73F39F9DF}"/>
              </a:ext>
            </a:extLst>
          </p:cNvPr>
          <p:cNvSpPr/>
          <p:nvPr userDrawn="1"/>
        </p:nvSpPr>
        <p:spPr>
          <a:xfrm>
            <a:off x="1020796" y="2833502"/>
            <a:ext cx="1086719" cy="1086719"/>
          </a:xfrm>
          <a:prstGeom prst="ellipse">
            <a:avLst/>
          </a:prstGeom>
          <a:noFill/>
          <a:ln w="19050">
            <a:solidFill>
              <a:srgbClr val="5F9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solidFill>
                <a:srgbClr val="5F99FF"/>
              </a:solidFill>
              <a:latin typeface="Roboto" panose="02000000000000000000" pitchFamily="2" charset="0"/>
              <a:ea typeface="Roboto" panose="02000000000000000000" pitchFamily="2" charset="0"/>
              <a:cs typeface="Poppins" pitchFamily="2" charset="77"/>
            </a:endParaRPr>
          </a:p>
        </p:txBody>
      </p:sp>
      <p:sp>
        <p:nvSpPr>
          <p:cNvPr id="14" name="Title 1">
            <a:extLst>
              <a:ext uri="{FF2B5EF4-FFF2-40B4-BE49-F238E27FC236}">
                <a16:creationId xmlns:a16="http://schemas.microsoft.com/office/drawing/2014/main" id="{05C1B064-CE49-E291-725F-39B2AB4B29C0}"/>
              </a:ext>
            </a:extLst>
          </p:cNvPr>
          <p:cNvSpPr>
            <a:spLocks noGrp="1"/>
          </p:cNvSpPr>
          <p:nvPr>
            <p:ph type="title" hasCustomPrompt="1"/>
          </p:nvPr>
        </p:nvSpPr>
        <p:spPr>
          <a:xfrm>
            <a:off x="1036036" y="3030336"/>
            <a:ext cx="1086719" cy="754010"/>
          </a:xfrm>
          <a:prstGeom prst="rect">
            <a:avLst/>
          </a:prstGeom>
        </p:spPr>
        <p:txBody>
          <a:bodyPr/>
          <a:lstStyle>
            <a:lvl1pPr algn="ctr">
              <a:defRPr sz="4800" b="1">
                <a:solidFill>
                  <a:schemeClr val="bg2"/>
                </a:solidFill>
                <a:latin typeface="Roboto" panose="02000000000000000000" pitchFamily="2" charset="0"/>
                <a:ea typeface="Roboto" panose="02000000000000000000" pitchFamily="2" charset="0"/>
              </a:defRPr>
            </a:lvl1pPr>
          </a:lstStyle>
          <a:p>
            <a:r>
              <a:rPr lang="en-US" dirty="0"/>
              <a:t>01</a:t>
            </a:r>
          </a:p>
        </p:txBody>
      </p:sp>
      <p:sp>
        <p:nvSpPr>
          <p:cNvPr id="19" name="Text Placeholder 18">
            <a:extLst>
              <a:ext uri="{FF2B5EF4-FFF2-40B4-BE49-F238E27FC236}">
                <a16:creationId xmlns:a16="http://schemas.microsoft.com/office/drawing/2014/main" id="{4DCAEAC8-E2B4-CDDB-1E26-F2F068A4B7B4}"/>
              </a:ext>
            </a:extLst>
          </p:cNvPr>
          <p:cNvSpPr>
            <a:spLocks noGrp="1"/>
          </p:cNvSpPr>
          <p:nvPr>
            <p:ph type="body" sz="quarter" idx="10" hasCustomPrompt="1"/>
          </p:nvPr>
        </p:nvSpPr>
        <p:spPr>
          <a:xfrm>
            <a:off x="2406317" y="2722086"/>
            <a:ext cx="4558364" cy="1352867"/>
          </a:xfrm>
          <a:prstGeom prst="rect">
            <a:avLst/>
          </a:prstGeom>
        </p:spPr>
        <p:txBody>
          <a:bodyPr/>
          <a:lstStyle>
            <a:lvl1pPr marL="14288" indent="0">
              <a:buNone/>
              <a:tabLst/>
              <a:defRPr lang="en-US" sz="4800" b="1" kern="1200" dirty="0"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Section name</a:t>
            </a:r>
          </a:p>
          <a:p>
            <a:pPr lvl="0"/>
            <a:r>
              <a:rPr lang="en-US" dirty="0"/>
              <a:t>goes here</a:t>
            </a:r>
          </a:p>
        </p:txBody>
      </p:sp>
      <p:sp>
        <p:nvSpPr>
          <p:cNvPr id="27" name="Picture Placeholder 26">
            <a:extLst>
              <a:ext uri="{FF2B5EF4-FFF2-40B4-BE49-F238E27FC236}">
                <a16:creationId xmlns:a16="http://schemas.microsoft.com/office/drawing/2014/main" id="{222A3EF0-4A63-EA7B-1F61-E0173788DCEB}"/>
              </a:ext>
            </a:extLst>
          </p:cNvPr>
          <p:cNvSpPr>
            <a:spLocks noGrp="1"/>
          </p:cNvSpPr>
          <p:nvPr>
            <p:ph type="pic" sz="quarter" idx="11"/>
          </p:nvPr>
        </p:nvSpPr>
        <p:spPr>
          <a:xfrm>
            <a:off x="8071086" y="1879746"/>
            <a:ext cx="6333319" cy="6335249"/>
          </a:xfrm>
          <a:prstGeom prst="ellipse">
            <a:avLst/>
          </a:prstGeom>
        </p:spPr>
        <p:txBody>
          <a:bodyPr/>
          <a:lstStyle/>
          <a:p>
            <a:endParaRPr lang="en-US"/>
          </a:p>
        </p:txBody>
      </p:sp>
      <p:pic>
        <p:nvPicPr>
          <p:cNvPr id="2" name="Picture 1">
            <a:extLst>
              <a:ext uri="{FF2B5EF4-FFF2-40B4-BE49-F238E27FC236}">
                <a16:creationId xmlns:a16="http://schemas.microsoft.com/office/drawing/2014/main" id="{86390857-A188-C378-B3C2-A97EEBF41FB1}"/>
              </a:ext>
            </a:extLst>
          </p:cNvPr>
          <p:cNvPicPr>
            <a:picLocks noChangeAspect="1"/>
          </p:cNvPicPr>
          <p:nvPr userDrawn="1"/>
        </p:nvPicPr>
        <p:blipFill>
          <a:blip r:embed="rId2"/>
          <a:stretch>
            <a:fillRect/>
          </a:stretch>
        </p:blipFill>
        <p:spPr>
          <a:xfrm>
            <a:off x="9367468" y="251322"/>
            <a:ext cx="938890" cy="410413"/>
          </a:xfrm>
          <a:prstGeom prst="rect">
            <a:avLst/>
          </a:prstGeom>
        </p:spPr>
      </p:pic>
      <p:pic>
        <p:nvPicPr>
          <p:cNvPr id="3" name="Picture 2">
            <a:extLst>
              <a:ext uri="{FF2B5EF4-FFF2-40B4-BE49-F238E27FC236}">
                <a16:creationId xmlns:a16="http://schemas.microsoft.com/office/drawing/2014/main" id="{CA270A8E-0998-D9F7-3B8F-E9AC1E455A71}"/>
              </a:ext>
            </a:extLst>
          </p:cNvPr>
          <p:cNvPicPr>
            <a:picLocks noChangeAspect="1"/>
          </p:cNvPicPr>
          <p:nvPr userDrawn="1"/>
        </p:nvPicPr>
        <p:blipFill>
          <a:blip r:embed="rId3"/>
          <a:stretch>
            <a:fillRect/>
          </a:stretch>
        </p:blipFill>
        <p:spPr>
          <a:xfrm>
            <a:off x="10453079" y="118106"/>
            <a:ext cx="1556000" cy="650980"/>
          </a:xfrm>
          <a:prstGeom prst="rect">
            <a:avLst/>
          </a:prstGeom>
        </p:spPr>
      </p:pic>
    </p:spTree>
    <p:extLst>
      <p:ext uri="{BB962C8B-B14F-4D97-AF65-F5344CB8AC3E}">
        <p14:creationId xmlns:p14="http://schemas.microsoft.com/office/powerpoint/2010/main" val="349932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Sldi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E3008E-9D79-A373-82E8-06C363F5CC35}"/>
              </a:ext>
            </a:extLst>
          </p:cNvPr>
          <p:cNvSpPr>
            <a:spLocks noGrp="1"/>
          </p:cNvSpPr>
          <p:nvPr>
            <p:ph type="body" sz="quarter" idx="10" hasCustomPrompt="1"/>
          </p:nvPr>
        </p:nvSpPr>
        <p:spPr>
          <a:xfrm>
            <a:off x="830204" y="2061031"/>
            <a:ext cx="3939918" cy="1158875"/>
          </a:xfrm>
          <a:prstGeom prst="rect">
            <a:avLst/>
          </a:prstGeom>
        </p:spPr>
        <p:txBody>
          <a:bodyPr/>
          <a:lstStyle>
            <a:lvl1pPr marL="14288" indent="0">
              <a:buNone/>
              <a:tabLst/>
              <a:defRPr lang="en-US" sz="4000" b="1" kern="1200" dirty="0">
                <a:solidFill>
                  <a:srgbClr val="114393"/>
                </a:solidFill>
                <a:latin typeface="Roboto" panose="02000000000000000000" pitchFamily="2" charset="0"/>
                <a:ea typeface="Roboto" panose="02000000000000000000" pitchFamily="2" charset="0"/>
                <a:cs typeface="Poppins" pitchFamily="2" charset="77"/>
              </a:defRPr>
            </a:lvl1pPr>
          </a:lstStyle>
          <a:p>
            <a:pPr lvl="0"/>
            <a:r>
              <a:rPr lang="en-US" dirty="0"/>
              <a:t>Subtitle name</a:t>
            </a:r>
          </a:p>
          <a:p>
            <a:pPr lvl="0"/>
            <a:r>
              <a:rPr lang="en-US" dirty="0"/>
              <a:t>goes here</a:t>
            </a:r>
          </a:p>
        </p:txBody>
      </p:sp>
      <p:sp>
        <p:nvSpPr>
          <p:cNvPr id="14" name="Text Placeholder 10">
            <a:extLst>
              <a:ext uri="{FF2B5EF4-FFF2-40B4-BE49-F238E27FC236}">
                <a16:creationId xmlns:a16="http://schemas.microsoft.com/office/drawing/2014/main" id="{330B3CFD-F978-9148-2790-F3AF19B949CF}"/>
              </a:ext>
            </a:extLst>
          </p:cNvPr>
          <p:cNvSpPr>
            <a:spLocks noGrp="1"/>
          </p:cNvSpPr>
          <p:nvPr>
            <p:ph type="body" sz="quarter" idx="11" hasCustomPrompt="1"/>
          </p:nvPr>
        </p:nvSpPr>
        <p:spPr>
          <a:xfrm>
            <a:off x="830203" y="3570994"/>
            <a:ext cx="3939918" cy="1549646"/>
          </a:xfrm>
          <a:prstGeom prst="rect">
            <a:avLst/>
          </a:prstGeom>
        </p:spPr>
        <p:txBody>
          <a:bodyPr/>
          <a:lstStyle>
            <a:lvl1pPr marL="14288" indent="0" algn="l">
              <a:lnSpc>
                <a:spcPct val="150000"/>
              </a:lnSpc>
              <a:buNone/>
              <a:tabLst/>
              <a:defRPr lang="en-US" sz="2000" b="0" i="0" kern="1200" dirty="0" smtClean="0">
                <a:solidFill>
                  <a:schemeClr val="bg1"/>
                </a:solidFill>
                <a:effectLst/>
                <a:latin typeface="Roboto" panose="02000000000000000000" pitchFamily="2" charset="0"/>
                <a:ea typeface="Roboto" panose="02000000000000000000" pitchFamily="2" charset="0"/>
                <a:cs typeface="+mn-cs"/>
              </a:defRPr>
            </a:lvl1pPr>
          </a:lstStyle>
          <a:p>
            <a:pPr algn="l">
              <a:lnSpc>
                <a:spcPct val="150000"/>
              </a:lnSpc>
            </a:pPr>
            <a:r>
              <a:rPr lang="en-US" sz="2000" b="0" i="0" dirty="0">
                <a:solidFill>
                  <a:schemeClr val="bg1"/>
                </a:solidFill>
                <a:effectLst/>
                <a:latin typeface="Roboto" panose="02000000000000000000" pitchFamily="2" charset="0"/>
                <a:ea typeface="Roboto" panose="02000000000000000000" pitchFamily="2" charset="0"/>
              </a:rPr>
              <a:t>Lorem ipsum dolor sit </a:t>
            </a:r>
            <a:r>
              <a:rPr lang="en-US" sz="2000" b="0" i="0" dirty="0" err="1">
                <a:solidFill>
                  <a:schemeClr val="bg1"/>
                </a:solidFill>
                <a:effectLst/>
                <a:latin typeface="Roboto" panose="02000000000000000000" pitchFamily="2" charset="0"/>
                <a:ea typeface="Roboto" panose="02000000000000000000" pitchFamily="2" charset="0"/>
              </a:rPr>
              <a:t>amet</a:t>
            </a:r>
            <a:r>
              <a:rPr lang="en-US" sz="2000" b="0" i="0" dirty="0">
                <a:solidFill>
                  <a:schemeClr val="bg1"/>
                </a:solidFill>
                <a:effectLst/>
                <a:latin typeface="Roboto" panose="02000000000000000000" pitchFamily="2" charset="0"/>
                <a:ea typeface="Roboto" panose="02000000000000000000" pitchFamily="2" charset="0"/>
              </a:rPr>
              <a:t>, </a:t>
            </a:r>
            <a:r>
              <a:rPr lang="en-US" sz="2000" b="0" i="0" dirty="0" err="1">
                <a:solidFill>
                  <a:schemeClr val="bg1"/>
                </a:solidFill>
                <a:effectLst/>
                <a:latin typeface="Roboto" panose="02000000000000000000" pitchFamily="2" charset="0"/>
                <a:ea typeface="Roboto" panose="02000000000000000000" pitchFamily="2" charset="0"/>
              </a:rPr>
              <a:t>consectetur</a:t>
            </a:r>
            <a:r>
              <a:rPr lang="en-US" sz="2000" b="0" i="0" dirty="0">
                <a:solidFill>
                  <a:schemeClr val="bg1"/>
                </a:solidFill>
                <a:effectLst/>
                <a:latin typeface="Roboto" panose="02000000000000000000" pitchFamily="2" charset="0"/>
                <a:ea typeface="Roboto" panose="02000000000000000000" pitchFamily="2" charset="0"/>
              </a:rPr>
              <a:t> </a:t>
            </a:r>
            <a:r>
              <a:rPr lang="en-US" sz="2000" b="0" i="0" dirty="0" err="1">
                <a:solidFill>
                  <a:schemeClr val="bg1"/>
                </a:solidFill>
                <a:effectLst/>
                <a:latin typeface="Roboto" panose="02000000000000000000" pitchFamily="2" charset="0"/>
                <a:ea typeface="Roboto" panose="02000000000000000000" pitchFamily="2" charset="0"/>
              </a:rPr>
              <a:t>adipiscing</a:t>
            </a:r>
            <a:r>
              <a:rPr lang="en-US" sz="2000" b="0" i="0" dirty="0">
                <a:solidFill>
                  <a:schemeClr val="bg1"/>
                </a:solidFill>
                <a:effectLst/>
                <a:latin typeface="Roboto" panose="02000000000000000000" pitchFamily="2" charset="0"/>
                <a:ea typeface="Roboto" panose="02000000000000000000" pitchFamily="2" charset="0"/>
              </a:rPr>
              <a:t> </a:t>
            </a:r>
            <a:r>
              <a:rPr lang="en-US" sz="2000" b="0" i="0" dirty="0" err="1">
                <a:solidFill>
                  <a:schemeClr val="bg1"/>
                </a:solidFill>
                <a:effectLst/>
                <a:latin typeface="Roboto" panose="02000000000000000000" pitchFamily="2" charset="0"/>
                <a:ea typeface="Roboto" panose="02000000000000000000" pitchFamily="2" charset="0"/>
              </a:rPr>
              <a:t>elit</a:t>
            </a:r>
            <a:r>
              <a:rPr lang="en-US" sz="2000" b="0" i="0" dirty="0">
                <a:solidFill>
                  <a:schemeClr val="bg1"/>
                </a:solidFill>
                <a:effectLst/>
                <a:latin typeface="Roboto" panose="02000000000000000000" pitchFamily="2" charset="0"/>
                <a:ea typeface="Roboto" panose="02000000000000000000" pitchFamily="2" charset="0"/>
              </a:rPr>
              <a:t>. In </a:t>
            </a:r>
            <a:r>
              <a:rPr lang="en-US" sz="2000" b="0" i="0" dirty="0" err="1">
                <a:solidFill>
                  <a:schemeClr val="bg1"/>
                </a:solidFill>
                <a:effectLst/>
                <a:latin typeface="Roboto" panose="02000000000000000000" pitchFamily="2" charset="0"/>
                <a:ea typeface="Roboto" panose="02000000000000000000" pitchFamily="2" charset="0"/>
              </a:rPr>
              <a:t>feugiat</a:t>
            </a:r>
            <a:r>
              <a:rPr lang="en-US" sz="2000" b="0" i="0" dirty="0">
                <a:solidFill>
                  <a:schemeClr val="bg1"/>
                </a:solidFill>
                <a:effectLst/>
                <a:latin typeface="Roboto" panose="02000000000000000000" pitchFamily="2" charset="0"/>
                <a:ea typeface="Roboto" panose="02000000000000000000" pitchFamily="2" charset="0"/>
              </a:rPr>
              <a:t> </a:t>
            </a:r>
            <a:r>
              <a:rPr lang="en-US" sz="2000" b="0" i="0" dirty="0" err="1">
                <a:solidFill>
                  <a:schemeClr val="bg1"/>
                </a:solidFill>
                <a:effectLst/>
                <a:latin typeface="Roboto" panose="02000000000000000000" pitchFamily="2" charset="0"/>
                <a:ea typeface="Roboto" panose="02000000000000000000" pitchFamily="2" charset="0"/>
              </a:rPr>
              <a:t>consectetur</a:t>
            </a:r>
            <a:r>
              <a:rPr lang="en-US" sz="2000" b="0" i="0" dirty="0">
                <a:solidFill>
                  <a:schemeClr val="bg1"/>
                </a:solidFill>
                <a:effectLst/>
                <a:latin typeface="Roboto" panose="02000000000000000000" pitchFamily="2" charset="0"/>
                <a:ea typeface="Roboto" panose="02000000000000000000" pitchFamily="2" charset="0"/>
              </a:rPr>
              <a:t> </a:t>
            </a:r>
            <a:r>
              <a:rPr lang="en-US" sz="2000" b="0" i="0" dirty="0" err="1">
                <a:solidFill>
                  <a:schemeClr val="bg1"/>
                </a:solidFill>
                <a:effectLst/>
                <a:latin typeface="Roboto" panose="02000000000000000000" pitchFamily="2" charset="0"/>
                <a:ea typeface="Roboto" panose="02000000000000000000" pitchFamily="2" charset="0"/>
              </a:rPr>
              <a:t>scelerisque</a:t>
            </a:r>
            <a:r>
              <a:rPr lang="en-US" sz="2000" b="0" i="0" dirty="0">
                <a:solidFill>
                  <a:schemeClr val="bg1"/>
                </a:solidFill>
                <a:effectLst/>
                <a:latin typeface="Roboto" panose="02000000000000000000" pitchFamily="2" charset="0"/>
                <a:ea typeface="Roboto" panose="02000000000000000000" pitchFamily="2" charset="0"/>
              </a:rPr>
              <a:t>.</a:t>
            </a:r>
            <a:endParaRPr lang="en-US" sz="2000" b="0" i="0" u="none" strike="noStrike" dirty="0">
              <a:solidFill>
                <a:schemeClr val="bg1"/>
              </a:solidFill>
              <a:effectLst/>
              <a:latin typeface="Roboto" panose="02000000000000000000" pitchFamily="2" charset="0"/>
              <a:ea typeface="Roboto" panose="02000000000000000000" pitchFamily="2" charset="0"/>
            </a:endParaRPr>
          </a:p>
        </p:txBody>
      </p:sp>
      <p:sp>
        <p:nvSpPr>
          <p:cNvPr id="16" name="Picture Placeholder 15">
            <a:extLst>
              <a:ext uri="{FF2B5EF4-FFF2-40B4-BE49-F238E27FC236}">
                <a16:creationId xmlns:a16="http://schemas.microsoft.com/office/drawing/2014/main" id="{CC6CD6CA-7DEE-C5E6-29A8-0395BCBF2756}"/>
              </a:ext>
            </a:extLst>
          </p:cNvPr>
          <p:cNvSpPr>
            <a:spLocks noGrp="1"/>
          </p:cNvSpPr>
          <p:nvPr>
            <p:ph type="pic" sz="quarter" idx="12"/>
          </p:nvPr>
        </p:nvSpPr>
        <p:spPr>
          <a:xfrm>
            <a:off x="6096000" y="0"/>
            <a:ext cx="6096000" cy="6858000"/>
          </a:xfrm>
          <a:prstGeom prst="rect">
            <a:avLst/>
          </a:prstGeom>
        </p:spPr>
        <p:txBody>
          <a:bodyPr/>
          <a:lstStyle>
            <a:lvl1pPr>
              <a:buNone/>
              <a:defRPr/>
            </a:lvl1pPr>
          </a:lstStyle>
          <a:p>
            <a:endParaRPr lang="en-US" dirty="0"/>
          </a:p>
        </p:txBody>
      </p:sp>
    </p:spTree>
    <p:extLst>
      <p:ext uri="{BB962C8B-B14F-4D97-AF65-F5344CB8AC3E}">
        <p14:creationId xmlns:p14="http://schemas.microsoft.com/office/powerpoint/2010/main" val="350240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oints">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EA8E69B-9B2D-447C-AADF-B049F0E50E1E}"/>
              </a:ext>
            </a:extLst>
          </p:cNvPr>
          <p:cNvSpPr>
            <a:spLocks noGrp="1"/>
          </p:cNvSpPr>
          <p:nvPr>
            <p:ph type="body" sz="quarter" idx="11" hasCustomPrompt="1"/>
          </p:nvPr>
        </p:nvSpPr>
        <p:spPr>
          <a:xfrm>
            <a:off x="1209016" y="1390233"/>
            <a:ext cx="4367212" cy="1840647"/>
          </a:xfrm>
          <a:prstGeom prst="rect">
            <a:avLst/>
          </a:prstGeom>
        </p:spPr>
        <p:txBody>
          <a:bodyPr/>
          <a:lstStyle>
            <a:lvl1pPr marL="11113" indent="0" algn="l">
              <a:lnSpc>
                <a:spcPct val="150000"/>
              </a:lnSpc>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
        <p:nvSpPr>
          <p:cNvPr id="27" name="Text Placeholder 24">
            <a:extLst>
              <a:ext uri="{FF2B5EF4-FFF2-40B4-BE49-F238E27FC236}">
                <a16:creationId xmlns:a16="http://schemas.microsoft.com/office/drawing/2014/main" id="{85052213-B95D-8772-71E8-EC7DCB7293BC}"/>
              </a:ext>
            </a:extLst>
          </p:cNvPr>
          <p:cNvSpPr>
            <a:spLocks noGrp="1"/>
          </p:cNvSpPr>
          <p:nvPr>
            <p:ph type="body" sz="quarter" idx="12" hasCustomPrompt="1"/>
          </p:nvPr>
        </p:nvSpPr>
        <p:spPr>
          <a:xfrm>
            <a:off x="6555208" y="1390233"/>
            <a:ext cx="4367212" cy="1840647"/>
          </a:xfrm>
          <a:prstGeom prst="rect">
            <a:avLst/>
          </a:prstGeom>
        </p:spPr>
        <p:txBody>
          <a:bodyPr/>
          <a:lstStyle>
            <a:lvl1pPr marL="11113" indent="0" algn="l">
              <a:lnSpc>
                <a:spcPct val="150000"/>
              </a:lnSpc>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
        <p:nvSpPr>
          <p:cNvPr id="29" name="Text Placeholder 24">
            <a:extLst>
              <a:ext uri="{FF2B5EF4-FFF2-40B4-BE49-F238E27FC236}">
                <a16:creationId xmlns:a16="http://schemas.microsoft.com/office/drawing/2014/main" id="{837BA471-733F-2912-451B-4E3435050705}"/>
              </a:ext>
            </a:extLst>
          </p:cNvPr>
          <p:cNvSpPr>
            <a:spLocks noGrp="1"/>
          </p:cNvSpPr>
          <p:nvPr>
            <p:ph type="body" sz="quarter" idx="13" hasCustomPrompt="1"/>
          </p:nvPr>
        </p:nvSpPr>
        <p:spPr>
          <a:xfrm>
            <a:off x="1208776" y="4031018"/>
            <a:ext cx="4367212" cy="1840647"/>
          </a:xfrm>
          <a:prstGeom prst="rect">
            <a:avLst/>
          </a:prstGeom>
        </p:spPr>
        <p:txBody>
          <a:bodyPr/>
          <a:lstStyle>
            <a:lvl1pPr marL="11113" indent="0" algn="l">
              <a:lnSpc>
                <a:spcPct val="150000"/>
              </a:lnSpc>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
        <p:nvSpPr>
          <p:cNvPr id="31" name="Text Placeholder 24">
            <a:extLst>
              <a:ext uri="{FF2B5EF4-FFF2-40B4-BE49-F238E27FC236}">
                <a16:creationId xmlns:a16="http://schemas.microsoft.com/office/drawing/2014/main" id="{7F6D4DEA-7345-E94B-AFDA-E0D4B6CFAD47}"/>
              </a:ext>
            </a:extLst>
          </p:cNvPr>
          <p:cNvSpPr>
            <a:spLocks noGrp="1"/>
          </p:cNvSpPr>
          <p:nvPr>
            <p:ph type="body" sz="quarter" idx="14" hasCustomPrompt="1"/>
          </p:nvPr>
        </p:nvSpPr>
        <p:spPr>
          <a:xfrm>
            <a:off x="6554968" y="4031018"/>
            <a:ext cx="4367212" cy="1840647"/>
          </a:xfrm>
          <a:prstGeom prst="rect">
            <a:avLst/>
          </a:prstGeom>
        </p:spPr>
        <p:txBody>
          <a:bodyPr/>
          <a:lstStyle>
            <a:lvl1pPr marL="11113" indent="0" algn="l">
              <a:lnSpc>
                <a:spcPct val="150000"/>
              </a:lnSpc>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
        <p:nvSpPr>
          <p:cNvPr id="45" name="Text Placeholder 44">
            <a:extLst>
              <a:ext uri="{FF2B5EF4-FFF2-40B4-BE49-F238E27FC236}">
                <a16:creationId xmlns:a16="http://schemas.microsoft.com/office/drawing/2014/main" id="{D7212844-188C-37D8-BFB9-A5D4C348AF3C}"/>
              </a:ext>
            </a:extLst>
          </p:cNvPr>
          <p:cNvSpPr>
            <a:spLocks noGrp="1"/>
          </p:cNvSpPr>
          <p:nvPr>
            <p:ph type="body" sz="quarter" idx="15" hasCustomPrompt="1"/>
          </p:nvPr>
        </p:nvSpPr>
        <p:spPr>
          <a:xfrm>
            <a:off x="6554728" y="955220"/>
            <a:ext cx="4367212" cy="396240"/>
          </a:xfrm>
          <a:prstGeom prst="rect">
            <a:avLst/>
          </a:prstGeom>
        </p:spPr>
        <p:txBody>
          <a:bodyPr/>
          <a:lstStyle>
            <a:lvl1pPr>
              <a:buNone/>
              <a:defRPr lang="en-US" sz="2200" b="1" i="0" kern="1200" dirty="0" smtClean="0">
                <a:solidFill>
                  <a:srgbClr val="114393"/>
                </a:solidFill>
                <a:effectLst/>
                <a:latin typeface="Roboto" panose="02000000000000000000" pitchFamily="2" charset="0"/>
                <a:ea typeface="Roboto" panose="02000000000000000000" pitchFamily="2" charset="0"/>
                <a:cs typeface="+mn-cs"/>
              </a:defRPr>
            </a:lvl1pPr>
          </a:lstStyle>
          <a:p>
            <a:r>
              <a:rPr lang="en-US" dirty="0"/>
              <a:t>Lorem ipsum dolor sit </a:t>
            </a:r>
            <a:r>
              <a:rPr lang="en-US" dirty="0" err="1"/>
              <a:t>amet</a:t>
            </a:r>
            <a:endParaRPr lang="en-US" dirty="0"/>
          </a:p>
        </p:txBody>
      </p:sp>
      <p:sp>
        <p:nvSpPr>
          <p:cNvPr id="47" name="Text Placeholder 46">
            <a:extLst>
              <a:ext uri="{FF2B5EF4-FFF2-40B4-BE49-F238E27FC236}">
                <a16:creationId xmlns:a16="http://schemas.microsoft.com/office/drawing/2014/main" id="{13E904A1-E94F-6670-E03A-1C844C7B6A9E}"/>
              </a:ext>
            </a:extLst>
          </p:cNvPr>
          <p:cNvSpPr>
            <a:spLocks noGrp="1"/>
          </p:cNvSpPr>
          <p:nvPr>
            <p:ph type="body" sz="quarter" idx="16" hasCustomPrompt="1"/>
          </p:nvPr>
        </p:nvSpPr>
        <p:spPr>
          <a:xfrm>
            <a:off x="1208536" y="3594455"/>
            <a:ext cx="4367212" cy="411163"/>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i="0" kern="1200" dirty="0" smtClean="0">
                <a:solidFill>
                  <a:srgbClr val="114393"/>
                </a:solidFill>
                <a:effectLst/>
                <a:latin typeface="Roboto" panose="02000000000000000000" pitchFamily="2" charset="0"/>
                <a:ea typeface="Roboto" panose="02000000000000000000" pitchFamily="2" charset="0"/>
                <a:cs typeface="+mn-cs"/>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endParaRPr lang="en-US" dirty="0"/>
          </a:p>
        </p:txBody>
      </p:sp>
      <p:sp>
        <p:nvSpPr>
          <p:cNvPr id="49" name="Text Placeholder 48">
            <a:extLst>
              <a:ext uri="{FF2B5EF4-FFF2-40B4-BE49-F238E27FC236}">
                <a16:creationId xmlns:a16="http://schemas.microsoft.com/office/drawing/2014/main" id="{B43E8539-6C0B-A12F-F31B-F720964049F6}"/>
              </a:ext>
            </a:extLst>
          </p:cNvPr>
          <p:cNvSpPr>
            <a:spLocks noGrp="1"/>
          </p:cNvSpPr>
          <p:nvPr>
            <p:ph type="body" sz="quarter" idx="17" hasCustomPrompt="1"/>
          </p:nvPr>
        </p:nvSpPr>
        <p:spPr>
          <a:xfrm>
            <a:off x="6554728" y="3561118"/>
            <a:ext cx="4367212" cy="4445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i="0" kern="1200" dirty="0" smtClean="0">
                <a:solidFill>
                  <a:srgbClr val="114393"/>
                </a:solidFill>
                <a:effectLst/>
                <a:latin typeface="Roboto" panose="02000000000000000000" pitchFamily="2" charset="0"/>
                <a:ea typeface="Roboto" panose="02000000000000000000" pitchFamily="2" charset="0"/>
                <a:cs typeface="+mn-cs"/>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endParaRPr lang="en-US" dirty="0"/>
          </a:p>
        </p:txBody>
      </p:sp>
      <p:sp>
        <p:nvSpPr>
          <p:cNvPr id="50" name="Text Placeholder 44">
            <a:extLst>
              <a:ext uri="{FF2B5EF4-FFF2-40B4-BE49-F238E27FC236}">
                <a16:creationId xmlns:a16="http://schemas.microsoft.com/office/drawing/2014/main" id="{ED951ED6-9F49-3065-76A8-75CAA0F691AF}"/>
              </a:ext>
            </a:extLst>
          </p:cNvPr>
          <p:cNvSpPr>
            <a:spLocks noGrp="1"/>
          </p:cNvSpPr>
          <p:nvPr>
            <p:ph type="body" sz="quarter" idx="18" hasCustomPrompt="1"/>
          </p:nvPr>
        </p:nvSpPr>
        <p:spPr>
          <a:xfrm>
            <a:off x="1208536" y="955220"/>
            <a:ext cx="4367212" cy="396240"/>
          </a:xfrm>
          <a:prstGeom prst="rect">
            <a:avLst/>
          </a:prstGeom>
        </p:spPr>
        <p:txBody>
          <a:bodyPr/>
          <a:lstStyle>
            <a:lvl1pPr>
              <a:buNone/>
              <a:defRPr lang="en-US" sz="2200" b="1" i="0" kern="1200" dirty="0" smtClean="0">
                <a:solidFill>
                  <a:srgbClr val="114393"/>
                </a:solidFill>
                <a:effectLst/>
                <a:latin typeface="Roboto" panose="02000000000000000000" pitchFamily="2" charset="0"/>
                <a:ea typeface="Roboto" panose="02000000000000000000" pitchFamily="2" charset="0"/>
                <a:cs typeface="+mn-cs"/>
              </a:defRPr>
            </a:lvl1pPr>
          </a:lstStyle>
          <a:p>
            <a:r>
              <a:rPr lang="en-US" dirty="0"/>
              <a:t>Lorem ipsum dolor sit </a:t>
            </a:r>
            <a:r>
              <a:rPr lang="en-US" dirty="0" err="1"/>
              <a:t>amet</a:t>
            </a:r>
            <a:endParaRPr lang="en-US" dirty="0"/>
          </a:p>
        </p:txBody>
      </p:sp>
    </p:spTree>
    <p:extLst>
      <p:ext uri="{BB962C8B-B14F-4D97-AF65-F5344CB8AC3E}">
        <p14:creationId xmlns:p14="http://schemas.microsoft.com/office/powerpoint/2010/main" val="178184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e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681A0C-7F91-D4D0-3B17-A3F6E31E0122}"/>
              </a:ext>
            </a:extLst>
          </p:cNvPr>
          <p:cNvSpPr/>
          <p:nvPr userDrawn="1"/>
        </p:nvSpPr>
        <p:spPr>
          <a:xfrm>
            <a:off x="0" y="2968486"/>
            <a:ext cx="12192000" cy="3889513"/>
          </a:xfrm>
          <a:prstGeom prst="rect">
            <a:avLst/>
          </a:prstGeom>
          <a:solidFill>
            <a:srgbClr val="114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14393"/>
              </a:solidFill>
            </a:endParaRPr>
          </a:p>
        </p:txBody>
      </p:sp>
      <p:sp>
        <p:nvSpPr>
          <p:cNvPr id="6" name="Text Placeholder 24">
            <a:extLst>
              <a:ext uri="{FF2B5EF4-FFF2-40B4-BE49-F238E27FC236}">
                <a16:creationId xmlns:a16="http://schemas.microsoft.com/office/drawing/2014/main" id="{B951A414-1D3B-AA63-E298-B43A48E76AA2}"/>
              </a:ext>
            </a:extLst>
          </p:cNvPr>
          <p:cNvSpPr>
            <a:spLocks noGrp="1"/>
          </p:cNvSpPr>
          <p:nvPr>
            <p:ph type="body" sz="quarter" idx="11" hasCustomPrompt="1"/>
          </p:nvPr>
        </p:nvSpPr>
        <p:spPr>
          <a:xfrm>
            <a:off x="1276746" y="4129230"/>
            <a:ext cx="9581754" cy="1568024"/>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marL="11113"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a:t>
            </a:r>
          </a:p>
        </p:txBody>
      </p:sp>
      <p:sp>
        <p:nvSpPr>
          <p:cNvPr id="7" name="Text Placeholder 18">
            <a:extLst>
              <a:ext uri="{FF2B5EF4-FFF2-40B4-BE49-F238E27FC236}">
                <a16:creationId xmlns:a16="http://schemas.microsoft.com/office/drawing/2014/main" id="{10290536-9CAA-44F3-DD8D-69383B07B881}"/>
              </a:ext>
            </a:extLst>
          </p:cNvPr>
          <p:cNvSpPr>
            <a:spLocks noGrp="1"/>
          </p:cNvSpPr>
          <p:nvPr>
            <p:ph type="body" sz="quarter" idx="10" hasCustomPrompt="1"/>
          </p:nvPr>
        </p:nvSpPr>
        <p:spPr>
          <a:xfrm>
            <a:off x="1276746" y="1160746"/>
            <a:ext cx="9581754" cy="744254"/>
          </a:xfrm>
          <a:prstGeom prst="rect">
            <a:avLst/>
          </a:prstGeom>
        </p:spPr>
        <p:txBody>
          <a:bodyPr/>
          <a:lstStyle>
            <a:lvl1pPr marL="14288" indent="0">
              <a:buNone/>
              <a:tabLst/>
              <a:defRPr lang="en-US" sz="4800" b="1" kern="1200" dirty="0" smtClean="0">
                <a:solidFill>
                  <a:schemeClr val="bg1"/>
                </a:solidFill>
                <a:latin typeface="Roboto" panose="02000000000000000000" pitchFamily="2" charset="0"/>
                <a:ea typeface="Roboto" panose="02000000000000000000" pitchFamily="2" charset="0"/>
                <a:cs typeface="Poppins" pitchFamily="2" charset="77"/>
              </a:defRPr>
            </a:lvl1pPr>
          </a:lstStyle>
          <a:p>
            <a:pPr lvl="0"/>
            <a:r>
              <a:rPr lang="en-US" dirty="0"/>
              <a:t>This is a text box</a:t>
            </a:r>
          </a:p>
        </p:txBody>
      </p:sp>
    </p:spTree>
    <p:extLst>
      <p:ext uri="{BB962C8B-B14F-4D97-AF65-F5344CB8AC3E}">
        <p14:creationId xmlns:p14="http://schemas.microsoft.com/office/powerpoint/2010/main" val="92315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rcle Background 01">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997D5CA-1AD0-2D10-344C-58BCBADDCA56}"/>
              </a:ext>
            </a:extLst>
          </p:cNvPr>
          <p:cNvSpPr/>
          <p:nvPr userDrawn="1"/>
        </p:nvSpPr>
        <p:spPr>
          <a:xfrm>
            <a:off x="-200527" y="265077"/>
            <a:ext cx="12593053" cy="12593053"/>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
        <p:nvSpPr>
          <p:cNvPr id="17" name="Text Placeholder 24">
            <a:extLst>
              <a:ext uri="{FF2B5EF4-FFF2-40B4-BE49-F238E27FC236}">
                <a16:creationId xmlns:a16="http://schemas.microsoft.com/office/drawing/2014/main" id="{F993CC69-8592-3A28-E95B-4EFB195358DF}"/>
              </a:ext>
            </a:extLst>
          </p:cNvPr>
          <p:cNvSpPr>
            <a:spLocks noGrp="1"/>
          </p:cNvSpPr>
          <p:nvPr>
            <p:ph type="body" sz="quarter" idx="11" hasCustomPrompt="1"/>
          </p:nvPr>
        </p:nvSpPr>
        <p:spPr>
          <a:xfrm>
            <a:off x="2762646" y="2876976"/>
            <a:ext cx="6666705" cy="1568024"/>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08983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rcle Background 0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7B052C08-C4B3-F37A-E486-BB2916CDD7F0}"/>
              </a:ext>
            </a:extLst>
          </p:cNvPr>
          <p:cNvSpPr/>
          <p:nvPr userDrawn="1"/>
        </p:nvSpPr>
        <p:spPr>
          <a:xfrm>
            <a:off x="1478085" y="697823"/>
            <a:ext cx="2086537" cy="2086537"/>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
        <p:nvSpPr>
          <p:cNvPr id="9" name="Oval 8">
            <a:extLst>
              <a:ext uri="{FF2B5EF4-FFF2-40B4-BE49-F238E27FC236}">
                <a16:creationId xmlns:a16="http://schemas.microsoft.com/office/drawing/2014/main" id="{A1E7B444-A94D-3987-2D8B-F0D01A7EB795}"/>
              </a:ext>
            </a:extLst>
          </p:cNvPr>
          <p:cNvSpPr/>
          <p:nvPr userDrawn="1"/>
        </p:nvSpPr>
        <p:spPr>
          <a:xfrm>
            <a:off x="2941180" y="274180"/>
            <a:ext cx="6309640" cy="6309640"/>
          </a:xfrm>
          <a:prstGeom prst="ellipse">
            <a:avLst/>
          </a:prstGeom>
          <a:gradFill>
            <a:gsLst>
              <a:gs pos="100000">
                <a:srgbClr val="ABA5EA"/>
              </a:gs>
              <a:gs pos="100000">
                <a:srgbClr val="5F99FF"/>
              </a:gs>
              <a:gs pos="0">
                <a:srgbClr val="A9BFE5"/>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114393"/>
              </a:solidFill>
              <a:latin typeface="Poppins" pitchFamily="2" charset="77"/>
              <a:cs typeface="Poppins" pitchFamily="2" charset="77"/>
            </a:endParaRPr>
          </a:p>
        </p:txBody>
      </p:sp>
      <p:sp>
        <p:nvSpPr>
          <p:cNvPr id="10" name="Oval 9">
            <a:extLst>
              <a:ext uri="{FF2B5EF4-FFF2-40B4-BE49-F238E27FC236}">
                <a16:creationId xmlns:a16="http://schemas.microsoft.com/office/drawing/2014/main" id="{3C8978D9-05DE-32D7-248F-DE8BDA959DE2}"/>
              </a:ext>
            </a:extLst>
          </p:cNvPr>
          <p:cNvSpPr/>
          <p:nvPr userDrawn="1"/>
        </p:nvSpPr>
        <p:spPr>
          <a:xfrm>
            <a:off x="9635589" y="4499953"/>
            <a:ext cx="1502382" cy="1502382"/>
          </a:xfrm>
          <a:prstGeom prst="ellips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
        <p:nvSpPr>
          <p:cNvPr id="11" name="Text Placeholder 24">
            <a:extLst>
              <a:ext uri="{FF2B5EF4-FFF2-40B4-BE49-F238E27FC236}">
                <a16:creationId xmlns:a16="http://schemas.microsoft.com/office/drawing/2014/main" id="{A39FBBC5-7017-96DF-10BB-7C9D3ED493CC}"/>
              </a:ext>
            </a:extLst>
          </p:cNvPr>
          <p:cNvSpPr>
            <a:spLocks noGrp="1"/>
          </p:cNvSpPr>
          <p:nvPr>
            <p:ph type="body" sz="quarter" idx="11" hasCustomPrompt="1"/>
          </p:nvPr>
        </p:nvSpPr>
        <p:spPr>
          <a:xfrm>
            <a:off x="3800673" y="2644988"/>
            <a:ext cx="4590654" cy="1568024"/>
          </a:xfrm>
          <a:prstGeom prst="rect">
            <a:avLst/>
          </a:prstGeom>
        </p:spPr>
        <p:txBody>
          <a:bodyPr/>
          <a:lstStyle>
            <a:lvl1pPr marL="11113"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lang="en-US" sz="1800" b="0" i="0" kern="1200" dirty="0" smtClean="0">
                <a:solidFill>
                  <a:schemeClr val="bg1"/>
                </a:solidFill>
                <a:effectLst/>
                <a:latin typeface="Roboto" panose="02000000000000000000" pitchFamily="2" charset="0"/>
                <a:ea typeface="Roboto" panose="02000000000000000000" pitchFamily="2" charset="0"/>
                <a:cs typeface="+mn-cs"/>
              </a:defRPr>
            </a:lvl1pPr>
            <a:lvl2pPr>
              <a:buNone/>
              <a:defRPr/>
            </a:lvl2pPr>
            <a:lvl3pPr>
              <a:buNone/>
              <a:defRPr/>
            </a:lvl3pPr>
            <a:lvl4pPr>
              <a:buNone/>
              <a:defRPr/>
            </a:lvl4pPr>
            <a:lvl5pPr>
              <a:buNone/>
              <a:defRPr/>
            </a:lvl5pPr>
          </a:lstStyle>
          <a:p>
            <a:pPr algn="l">
              <a:lnSpc>
                <a:spcPct val="150000"/>
              </a:lnSpc>
            </a:pPr>
            <a:r>
              <a:rPr lang="en-US" b="0" i="0" dirty="0" err="1">
                <a:solidFill>
                  <a:schemeClr val="bg1"/>
                </a:solidFill>
                <a:effectLst/>
                <a:latin typeface="Roboto" panose="02000000000000000000" pitchFamily="2" charset="0"/>
                <a:ea typeface="Roboto" panose="02000000000000000000" pitchFamily="2" charset="0"/>
              </a:rPr>
              <a:t>Vivamus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ipsum vitae </a:t>
            </a:r>
            <a:r>
              <a:rPr lang="en-US" b="0" i="0" dirty="0" err="1">
                <a:solidFill>
                  <a:schemeClr val="bg1"/>
                </a:solidFill>
                <a:effectLst/>
                <a:latin typeface="Roboto" panose="02000000000000000000" pitchFamily="2" charset="0"/>
                <a:ea typeface="Roboto" panose="02000000000000000000" pitchFamily="2" charset="0"/>
              </a:rPr>
              <a:t>ultrices</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placerat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leo</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tortor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bibendum</a:t>
            </a:r>
            <a:r>
              <a:rPr lang="en-US" b="0" i="0" dirty="0">
                <a:solidFill>
                  <a:schemeClr val="bg1"/>
                </a:solidFill>
                <a:effectLst/>
                <a:latin typeface="Roboto" panose="02000000000000000000" pitchFamily="2" charset="0"/>
                <a:ea typeface="Roboto" panose="02000000000000000000" pitchFamily="2" charset="0"/>
              </a:rPr>
              <a:t> nisi, in </a:t>
            </a:r>
            <a:r>
              <a:rPr lang="en-US" b="0" i="0" dirty="0" err="1">
                <a:solidFill>
                  <a:schemeClr val="bg1"/>
                </a:solidFill>
                <a:effectLst/>
                <a:latin typeface="Roboto" panose="02000000000000000000" pitchFamily="2" charset="0"/>
                <a:ea typeface="Roboto" panose="02000000000000000000" pitchFamily="2" charset="0"/>
              </a:rPr>
              <a:t>dignissim</a:t>
            </a:r>
            <a:r>
              <a:rPr lang="en-US" b="0" i="0" dirty="0">
                <a:solidFill>
                  <a:schemeClr val="bg1"/>
                </a:solidFill>
                <a:effectLst/>
                <a:latin typeface="Roboto" panose="02000000000000000000" pitchFamily="2" charset="0"/>
                <a:ea typeface="Roboto" panose="02000000000000000000" pitchFamily="2" charset="0"/>
              </a:rPr>
              <a:t> nisi diam vitae magna. Maecenas nec </a:t>
            </a:r>
            <a:r>
              <a:rPr lang="en-US" b="0" i="0" dirty="0" err="1">
                <a:solidFill>
                  <a:schemeClr val="bg1"/>
                </a:solidFill>
                <a:effectLst/>
                <a:latin typeface="Roboto" panose="02000000000000000000" pitchFamily="2" charset="0"/>
                <a:ea typeface="Roboto" panose="02000000000000000000" pitchFamily="2" charset="0"/>
              </a:rPr>
              <a:t>efficitur</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elit</a:t>
            </a:r>
            <a:r>
              <a:rPr lang="en-US" b="0" i="0" dirty="0">
                <a:solidFill>
                  <a:schemeClr val="bg1"/>
                </a:solidFill>
                <a:effectLst/>
                <a:latin typeface="Roboto" panose="02000000000000000000" pitchFamily="2" charset="0"/>
                <a:ea typeface="Roboto" panose="02000000000000000000" pitchFamily="2" charset="0"/>
              </a:rPr>
              <a:t>, </a:t>
            </a:r>
            <a:r>
              <a:rPr lang="en-US" b="0" i="0" dirty="0" err="1">
                <a:solidFill>
                  <a:schemeClr val="bg1"/>
                </a:solidFill>
                <a:effectLst/>
                <a:latin typeface="Roboto" panose="02000000000000000000" pitchFamily="2" charset="0"/>
                <a:ea typeface="Roboto" panose="02000000000000000000" pitchFamily="2" charset="0"/>
              </a:rPr>
              <a:t>lobortis</a:t>
            </a:r>
            <a:r>
              <a:rPr lang="en-US" b="0" i="0" dirty="0">
                <a:solidFill>
                  <a:schemeClr val="bg1"/>
                </a:solidFill>
                <a:effectLst/>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287007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F99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96779A-6E50-5A67-BF68-668791D3DC02}"/>
              </a:ext>
            </a:extLst>
          </p:cNvPr>
          <p:cNvPicPr>
            <a:picLocks noChangeAspect="1"/>
          </p:cNvPicPr>
          <p:nvPr userDrawn="1"/>
        </p:nvPicPr>
        <p:blipFill>
          <a:blip r:embed="rId17"/>
          <a:stretch>
            <a:fillRect/>
          </a:stretch>
        </p:blipFill>
        <p:spPr>
          <a:xfrm>
            <a:off x="9367468" y="251322"/>
            <a:ext cx="938890" cy="410413"/>
          </a:xfrm>
          <a:prstGeom prst="rect">
            <a:avLst/>
          </a:prstGeom>
        </p:spPr>
      </p:pic>
      <p:pic>
        <p:nvPicPr>
          <p:cNvPr id="3" name="Picture 2">
            <a:extLst>
              <a:ext uri="{FF2B5EF4-FFF2-40B4-BE49-F238E27FC236}">
                <a16:creationId xmlns:a16="http://schemas.microsoft.com/office/drawing/2014/main" id="{8A21DB4B-C9A3-AAE3-BE94-C91881F7ED62}"/>
              </a:ext>
            </a:extLst>
          </p:cNvPr>
          <p:cNvPicPr>
            <a:picLocks noChangeAspect="1"/>
          </p:cNvPicPr>
          <p:nvPr userDrawn="1"/>
        </p:nvPicPr>
        <p:blipFill>
          <a:blip r:embed="rId18"/>
          <a:stretch>
            <a:fillRect/>
          </a:stretch>
        </p:blipFill>
        <p:spPr>
          <a:xfrm>
            <a:off x="10453079" y="118106"/>
            <a:ext cx="1556000" cy="650980"/>
          </a:xfrm>
          <a:prstGeom prst="rect">
            <a:avLst/>
          </a:prstGeom>
        </p:spPr>
      </p:pic>
    </p:spTree>
    <p:extLst>
      <p:ext uri="{BB962C8B-B14F-4D97-AF65-F5344CB8AC3E}">
        <p14:creationId xmlns:p14="http://schemas.microsoft.com/office/powerpoint/2010/main" val="2427400214"/>
      </p:ext>
    </p:extLst>
  </p:cSld>
  <p:clrMap bg1="lt1" tx1="dk1" bg2="lt2" tx2="dk2" accent1="accent1" accent2="accent2" accent3="accent3" accent4="accent4" accent5="accent5" accent6="accent6" hlink="hlink" folHlink="folHlink"/>
  <p:sldLayoutIdLst>
    <p:sldLayoutId id="2147483687" r:id="rId1"/>
    <p:sldLayoutId id="2147483702" r:id="rId2"/>
    <p:sldLayoutId id="2147483688" r:id="rId3"/>
    <p:sldLayoutId id="2147483689" r:id="rId4"/>
    <p:sldLayoutId id="2147483690" r:id="rId5"/>
    <p:sldLayoutId id="2147483691" r:id="rId6"/>
    <p:sldLayoutId id="2147483693" r:id="rId7"/>
    <p:sldLayoutId id="2147483692" r:id="rId8"/>
    <p:sldLayoutId id="2147483694" r:id="rId9"/>
    <p:sldLayoutId id="2147483695" r:id="rId10"/>
    <p:sldLayoutId id="2147483696" r:id="rId11"/>
    <p:sldLayoutId id="2147483697" r:id="rId12"/>
    <p:sldLayoutId id="2147483699"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4euplus.eu/4EU-1001.html" TargetMode="External"/><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cuni.cz/UK-15537.html"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cuni.cz/UK-13891.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https://cuni.cz/UK-15414.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cuni.cz/UK-13891.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hyperlink" Target="https://cuni.cz/UK-15414.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_rels/slide23.xml.rels><?xml version="1.0" encoding="UTF-8" standalone="yes"?>
<Relationships xmlns="http://schemas.openxmlformats.org/package/2006/relationships"><Relationship Id="rId2" Type="http://schemas.openxmlformats.org/officeDocument/2006/relationships/hyperlink" Target="https://4euplus.eu/4EU-1001.html"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s://cuni.cz/UK-15380.htm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E1B364-90E7-3072-1E5E-9155221D2EB3}"/>
              </a:ext>
            </a:extLst>
          </p:cNvPr>
          <p:cNvSpPr>
            <a:spLocks noGrp="1"/>
          </p:cNvSpPr>
          <p:nvPr>
            <p:ph type="body" sz="quarter" idx="13"/>
          </p:nvPr>
        </p:nvSpPr>
        <p:spPr/>
        <p:txBody>
          <a:bodyPr/>
          <a:lstStyle/>
          <a:p>
            <a:r>
              <a:rPr lang="en-US" dirty="0"/>
              <a:t>03/10/25</a:t>
            </a:r>
          </a:p>
        </p:txBody>
      </p:sp>
      <p:sp>
        <p:nvSpPr>
          <p:cNvPr id="3" name="Text Placeholder 2">
            <a:extLst>
              <a:ext uri="{FF2B5EF4-FFF2-40B4-BE49-F238E27FC236}">
                <a16:creationId xmlns:a16="http://schemas.microsoft.com/office/drawing/2014/main" id="{7253F8A3-FDA3-9294-9650-79C2C65941A6}"/>
              </a:ext>
            </a:extLst>
          </p:cNvPr>
          <p:cNvSpPr>
            <a:spLocks noGrp="1"/>
          </p:cNvSpPr>
          <p:nvPr>
            <p:ph type="body" sz="quarter" idx="14"/>
          </p:nvPr>
        </p:nvSpPr>
        <p:spPr>
          <a:xfrm>
            <a:off x="794658" y="2884050"/>
            <a:ext cx="11295336" cy="1740032"/>
          </a:xfrm>
        </p:spPr>
        <p:txBody>
          <a:bodyPr/>
          <a:lstStyle/>
          <a:p>
            <a:r>
              <a:rPr lang="en-US" dirty="0"/>
              <a:t>The Alliance</a:t>
            </a:r>
            <a:endParaRPr lang="cs-CZ" dirty="0"/>
          </a:p>
          <a:p>
            <a:r>
              <a:rPr lang="en-US" dirty="0"/>
              <a:t>and Its Student Community</a:t>
            </a:r>
          </a:p>
        </p:txBody>
      </p:sp>
      <p:sp>
        <p:nvSpPr>
          <p:cNvPr id="4" name="Text Placeholder 3">
            <a:extLst>
              <a:ext uri="{FF2B5EF4-FFF2-40B4-BE49-F238E27FC236}">
                <a16:creationId xmlns:a16="http://schemas.microsoft.com/office/drawing/2014/main" id="{88129E1B-0262-BF10-110A-FC61594F56B2}"/>
              </a:ext>
            </a:extLst>
          </p:cNvPr>
          <p:cNvSpPr>
            <a:spLocks noGrp="1"/>
          </p:cNvSpPr>
          <p:nvPr>
            <p:ph type="body" sz="quarter" idx="15"/>
          </p:nvPr>
        </p:nvSpPr>
        <p:spPr/>
        <p:txBody>
          <a:bodyPr/>
          <a:lstStyle/>
          <a:p>
            <a:r>
              <a:rPr lang="cs-CZ" dirty="0"/>
              <a:t>Lukáš Langer</a:t>
            </a:r>
          </a:p>
          <a:p>
            <a:r>
              <a:rPr lang="cs-CZ" dirty="0"/>
              <a:t>Zuzana </a:t>
            </a:r>
            <a:r>
              <a:rPr lang="cs-CZ" dirty="0" err="1"/>
              <a:t>Přívratská</a:t>
            </a:r>
            <a:endParaRPr lang="en-US" dirty="0"/>
          </a:p>
        </p:txBody>
      </p:sp>
    </p:spTree>
    <p:extLst>
      <p:ext uri="{BB962C8B-B14F-4D97-AF65-F5344CB8AC3E}">
        <p14:creationId xmlns:p14="http://schemas.microsoft.com/office/powerpoint/2010/main" val="134569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C46EE-C196-94CC-8471-37CA22B3786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A9FC957-D698-4321-2FF6-237AAC51205C}"/>
              </a:ext>
            </a:extLst>
          </p:cNvPr>
          <p:cNvPicPr>
            <a:picLocks noChangeAspect="1"/>
          </p:cNvPicPr>
          <p:nvPr/>
        </p:nvPicPr>
        <p:blipFill>
          <a:blip r:embed="rId2"/>
          <a:stretch>
            <a:fillRect/>
          </a:stretch>
        </p:blipFill>
        <p:spPr>
          <a:xfrm>
            <a:off x="10995195" y="234713"/>
            <a:ext cx="971128" cy="424505"/>
          </a:xfrm>
          <a:prstGeom prst="rect">
            <a:avLst/>
          </a:prstGeom>
        </p:spPr>
      </p:pic>
      <p:pic>
        <p:nvPicPr>
          <p:cNvPr id="1026" name="Picture 2">
            <a:extLst>
              <a:ext uri="{FF2B5EF4-FFF2-40B4-BE49-F238E27FC236}">
                <a16:creationId xmlns:a16="http://schemas.microsoft.com/office/drawing/2014/main" id="{7FF03487-DF4C-63A5-B29E-73165BB3E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C0867B6C-0096-8BBB-2FF3-12A79DEDA9C0}"/>
              </a:ext>
            </a:extLst>
          </p:cNvPr>
          <p:cNvSpPr/>
          <p:nvPr/>
        </p:nvSpPr>
        <p:spPr>
          <a:xfrm rot="371977">
            <a:off x="-295175" y="-1818929"/>
            <a:ext cx="12782350" cy="318520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 Placeholder 2">
            <a:extLst>
              <a:ext uri="{FF2B5EF4-FFF2-40B4-BE49-F238E27FC236}">
                <a16:creationId xmlns:a16="http://schemas.microsoft.com/office/drawing/2014/main" id="{A72E0FE0-239E-3FD8-29EC-AC80D2C0A278}"/>
              </a:ext>
            </a:extLst>
          </p:cNvPr>
          <p:cNvSpPr>
            <a:spLocks noGrp="1"/>
          </p:cNvSpPr>
          <p:nvPr>
            <p:ph type="body" sz="quarter" idx="10"/>
          </p:nvPr>
        </p:nvSpPr>
        <p:spPr>
          <a:xfrm>
            <a:off x="7198468" y="446965"/>
            <a:ext cx="5560194" cy="1352867"/>
          </a:xfrm>
        </p:spPr>
        <p:txBody>
          <a:bodyPr/>
          <a:lstStyle/>
          <a:p>
            <a:r>
              <a:rPr lang="cs-CZ" sz="4800">
                <a:solidFill>
                  <a:schemeClr val="bg1"/>
                </a:solidFill>
              </a:rPr>
              <a:t>4 FLAGSHIPS</a:t>
            </a:r>
            <a:endParaRPr lang="en-US" sz="4800">
              <a:solidFill>
                <a:schemeClr val="bg1"/>
              </a:solidFill>
            </a:endParaRPr>
          </a:p>
        </p:txBody>
      </p:sp>
    </p:spTree>
    <p:extLst>
      <p:ext uri="{BB962C8B-B14F-4D97-AF65-F5344CB8AC3E}">
        <p14:creationId xmlns:p14="http://schemas.microsoft.com/office/powerpoint/2010/main" val="89576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D46C43E-ACD7-C7F1-8B06-288B1C2A37A6}"/>
              </a:ext>
            </a:extLst>
          </p:cNvPr>
          <p:cNvPicPr>
            <a:picLocks noGrp="1" noChangeAspect="1"/>
          </p:cNvPicPr>
          <p:nvPr>
            <p:ph type="pic" sz="quarter" idx="11"/>
          </p:nvPr>
        </p:nvPicPr>
        <p:blipFill>
          <a:blip r:embed="rId2"/>
          <a:srcRect l="3208" r="3208"/>
          <a:stretch/>
        </p:blipFill>
        <p:spPr>
          <a:xfrm>
            <a:off x="280190" y="1106905"/>
            <a:ext cx="5614670" cy="5614670"/>
          </a:xfrm>
        </p:spPr>
      </p:pic>
      <p:sp>
        <p:nvSpPr>
          <p:cNvPr id="4" name="TextBox 3">
            <a:extLst>
              <a:ext uri="{FF2B5EF4-FFF2-40B4-BE49-F238E27FC236}">
                <a16:creationId xmlns:a16="http://schemas.microsoft.com/office/drawing/2014/main" id="{527ECB63-97AF-02DF-7DDD-D2601AFEAF0F}"/>
              </a:ext>
            </a:extLst>
          </p:cNvPr>
          <p:cNvSpPr txBox="1"/>
          <p:nvPr/>
        </p:nvSpPr>
        <p:spPr>
          <a:xfrm>
            <a:off x="6458547" y="1741915"/>
            <a:ext cx="4446875" cy="830997"/>
          </a:xfrm>
          <a:prstGeom prst="rect">
            <a:avLst/>
          </a:prstGeom>
          <a:noFill/>
        </p:spPr>
        <p:txBody>
          <a:bodyPr wrap="square">
            <a:spAutoFit/>
          </a:bodyPr>
          <a:lstStyle/>
          <a:p>
            <a:pPr>
              <a:lnSpc>
                <a:spcPct val="150000"/>
              </a:lnSpc>
            </a:pPr>
            <a:r>
              <a:rPr lang="cs-CZ" sz="3600" b="1" err="1">
                <a:latin typeface="Roboto" panose="02000000000000000000" pitchFamily="2" charset="0"/>
                <a:ea typeface="Roboto" panose="02000000000000000000" pitchFamily="2" charset="0"/>
                <a:cs typeface="Poppins" pitchFamily="2" charset="77"/>
              </a:rPr>
              <a:t>Strategy</a:t>
            </a:r>
            <a:r>
              <a:rPr lang="cs-CZ" sz="3600" b="1">
                <a:latin typeface="Roboto" panose="02000000000000000000" pitchFamily="2" charset="0"/>
                <a:ea typeface="Roboto" panose="02000000000000000000" pitchFamily="2" charset="0"/>
                <a:cs typeface="Poppins" pitchFamily="2" charset="77"/>
              </a:rPr>
              <a:t> 2025-2035</a:t>
            </a:r>
          </a:p>
        </p:txBody>
      </p:sp>
      <p:sp>
        <p:nvSpPr>
          <p:cNvPr id="6" name="TextBox 5">
            <a:extLst>
              <a:ext uri="{FF2B5EF4-FFF2-40B4-BE49-F238E27FC236}">
                <a16:creationId xmlns:a16="http://schemas.microsoft.com/office/drawing/2014/main" id="{4E25E6D4-C0B1-3414-C988-9930D0842C37}"/>
              </a:ext>
            </a:extLst>
          </p:cNvPr>
          <p:cNvSpPr txBox="1"/>
          <p:nvPr/>
        </p:nvSpPr>
        <p:spPr>
          <a:xfrm>
            <a:off x="6833932" y="2794615"/>
            <a:ext cx="4928140" cy="327269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a:solidFill>
                  <a:schemeClr val="bg1"/>
                </a:solidFill>
                <a:latin typeface="Roboto" panose="02000000000000000000" pitchFamily="2" charset="0"/>
                <a:ea typeface="Roboto" panose="02000000000000000000" pitchFamily="2" charset="0"/>
              </a:rPr>
              <a:t>One Comprehensive Research-Intensive European University</a:t>
            </a:r>
            <a:endParaRPr lang="cs-CZ" sz="2000">
              <a:solidFill>
                <a:schemeClr val="bg1"/>
              </a:solidFill>
              <a:latin typeface="Roboto" panose="02000000000000000000" pitchFamily="2" charset="0"/>
              <a:ea typeface="Roboto" panose="02000000000000000000" pitchFamily="2" charset="0"/>
            </a:endParaRPr>
          </a:p>
          <a:p>
            <a:pPr marL="342900" indent="-342900">
              <a:lnSpc>
                <a:spcPct val="150000"/>
              </a:lnSpc>
              <a:buFont typeface="Arial" panose="020B0604020202020204" pitchFamily="34" charset="0"/>
              <a:buChar char="•"/>
            </a:pPr>
            <a:r>
              <a:rPr lang="en-US" sz="2000">
                <a:solidFill>
                  <a:schemeClr val="bg1"/>
                </a:solidFill>
                <a:latin typeface="Roboto" panose="02000000000000000000" pitchFamily="2" charset="0"/>
                <a:ea typeface="Roboto" panose="02000000000000000000" pitchFamily="2" charset="0"/>
              </a:rPr>
              <a:t>long-term roadmap, focusing on deepening cooperation in four key areas: education, research, innovation, and global outreach</a:t>
            </a:r>
            <a:endParaRPr lang="cs-CZ" sz="2000">
              <a:solidFill>
                <a:schemeClr val="bg1"/>
              </a:solidFill>
              <a:latin typeface="Roboto" panose="02000000000000000000" pitchFamily="2" charset="0"/>
              <a:ea typeface="Roboto" panose="02000000000000000000" pitchFamily="2" charset="0"/>
            </a:endParaRPr>
          </a:p>
          <a:p>
            <a:pPr marL="342900" indent="-342900">
              <a:lnSpc>
                <a:spcPct val="150000"/>
              </a:lnSpc>
              <a:buFont typeface="Arial" panose="020B0604020202020204" pitchFamily="34" charset="0"/>
              <a:buChar char="•"/>
            </a:pPr>
            <a:r>
              <a:rPr lang="en-US" sz="2000">
                <a:solidFill>
                  <a:schemeClr val="bg1"/>
                </a:solidFill>
                <a:latin typeface="Roboto" panose="02000000000000000000" pitchFamily="2" charset="0"/>
                <a:ea typeface="Roboto" panose="02000000000000000000" pitchFamily="2" charset="0"/>
                <a:hlinkClick r:id="rId3"/>
              </a:rPr>
              <a:t>https://4euplus.eu/4EU-1001.html</a:t>
            </a:r>
            <a:endParaRPr lang="cs-CZ" sz="20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9226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17290-359C-5ECE-97D8-CC0C073799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679D22-22B3-9E4D-0362-944121656CB9}"/>
              </a:ext>
            </a:extLst>
          </p:cNvPr>
          <p:cNvSpPr>
            <a:spLocks noGrp="1"/>
          </p:cNvSpPr>
          <p:nvPr>
            <p:ph type="title"/>
          </p:nvPr>
        </p:nvSpPr>
        <p:spPr/>
        <p:txBody>
          <a:bodyPr/>
          <a:lstStyle/>
          <a:p>
            <a:r>
              <a:rPr lang="en-US" dirty="0"/>
              <a:t>0</a:t>
            </a:r>
            <a:r>
              <a:rPr lang="cs-CZ" dirty="0"/>
              <a:t>3</a:t>
            </a:r>
            <a:endParaRPr lang="en-US" dirty="0"/>
          </a:p>
        </p:txBody>
      </p:sp>
      <p:sp>
        <p:nvSpPr>
          <p:cNvPr id="3" name="Text Placeholder 2">
            <a:extLst>
              <a:ext uri="{FF2B5EF4-FFF2-40B4-BE49-F238E27FC236}">
                <a16:creationId xmlns:a16="http://schemas.microsoft.com/office/drawing/2014/main" id="{089155E6-4591-58C2-BDF8-7A5FD48C95F2}"/>
              </a:ext>
            </a:extLst>
          </p:cNvPr>
          <p:cNvSpPr>
            <a:spLocks noGrp="1"/>
          </p:cNvSpPr>
          <p:nvPr>
            <p:ph type="body" sz="quarter" idx="10"/>
          </p:nvPr>
        </p:nvSpPr>
        <p:spPr>
          <a:xfrm>
            <a:off x="2388388" y="2752566"/>
            <a:ext cx="4558364" cy="1352867"/>
          </a:xfrm>
        </p:spPr>
        <p:txBody>
          <a:bodyPr/>
          <a:lstStyle/>
          <a:p>
            <a:r>
              <a:rPr lang="cs-CZ" dirty="0" err="1"/>
              <a:t>Opportunities</a:t>
            </a:r>
            <a:r>
              <a:rPr lang="cs-CZ" dirty="0"/>
              <a:t> </a:t>
            </a:r>
            <a:r>
              <a:rPr lang="cs-CZ" dirty="0" err="1"/>
              <a:t>for</a:t>
            </a:r>
            <a:r>
              <a:rPr lang="cs-CZ" dirty="0"/>
              <a:t> </a:t>
            </a:r>
            <a:r>
              <a:rPr lang="cs-CZ" dirty="0" err="1"/>
              <a:t>Students</a:t>
            </a:r>
            <a:endParaRPr lang="en-US" dirty="0"/>
          </a:p>
        </p:txBody>
      </p:sp>
      <p:pic>
        <p:nvPicPr>
          <p:cNvPr id="7" name="Zástupný symbol obrázku 6" descr="Obsah obrázku budova, interiér, interiérový design, police&#10;&#10;Obsah generovaný pomocí AI může být nesprávný.">
            <a:extLst>
              <a:ext uri="{FF2B5EF4-FFF2-40B4-BE49-F238E27FC236}">
                <a16:creationId xmlns:a16="http://schemas.microsoft.com/office/drawing/2014/main" id="{E09863A5-59F4-08E7-E099-AAC43979B86D}"/>
              </a:ext>
            </a:extLst>
          </p:cNvPr>
          <p:cNvPicPr>
            <a:picLocks noGrp="1" noChangeAspect="1"/>
          </p:cNvPicPr>
          <p:nvPr>
            <p:ph type="pic" sz="quarter" idx="11"/>
          </p:nvPr>
        </p:nvPicPr>
        <p:blipFill>
          <a:blip r:embed="rId2"/>
          <a:srcRect l="23757" r="23757"/>
          <a:stretch>
            <a:fillRect/>
          </a:stretch>
        </p:blipFill>
        <p:spPr>
          <a:prstGeom prst="ellipse">
            <a:avLst/>
          </a:prstGeom>
        </p:spPr>
      </p:pic>
    </p:spTree>
    <p:extLst>
      <p:ext uri="{BB962C8B-B14F-4D97-AF65-F5344CB8AC3E}">
        <p14:creationId xmlns:p14="http://schemas.microsoft.com/office/powerpoint/2010/main" val="194244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222DC1-A56C-8BA1-054D-AA4CECCD1983}"/>
              </a:ext>
            </a:extLst>
          </p:cNvPr>
          <p:cNvSpPr/>
          <p:nvPr/>
        </p:nvSpPr>
        <p:spPr>
          <a:xfrm>
            <a:off x="3949391" y="2306699"/>
            <a:ext cx="4357978" cy="792603"/>
          </a:xfrm>
          <a:prstGeom prst="rect">
            <a:avLst/>
          </a:prstGeom>
          <a:solidFill>
            <a:srgbClr val="33BC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34E6C4-761A-DAC9-AD2B-68B231A348B6}"/>
              </a:ext>
            </a:extLst>
          </p:cNvPr>
          <p:cNvSpPr txBox="1"/>
          <p:nvPr/>
        </p:nvSpPr>
        <p:spPr>
          <a:xfrm>
            <a:off x="3949391" y="2209078"/>
            <a:ext cx="4357978" cy="830997"/>
          </a:xfrm>
          <a:prstGeom prst="rect">
            <a:avLst/>
          </a:prstGeom>
          <a:noFill/>
        </p:spPr>
        <p:txBody>
          <a:bodyPr wrap="square">
            <a:spAutoFit/>
          </a:bodyPr>
          <a:lstStyle/>
          <a:p>
            <a:pPr algn="ctr">
              <a:lnSpc>
                <a:spcPct val="150000"/>
              </a:lnSpc>
            </a:pPr>
            <a:r>
              <a:rPr lang="cs-CZ" sz="3600" b="1" i="0" dirty="0" err="1">
                <a:solidFill>
                  <a:schemeClr val="bg1"/>
                </a:solidFill>
                <a:effectLst/>
                <a:latin typeface="Roboto" panose="02000000000000000000" pitchFamily="2" charset="0"/>
                <a:ea typeface="Roboto" panose="02000000000000000000" pitchFamily="2" charset="0"/>
                <a:cs typeface="Poppins" pitchFamily="2" charset="77"/>
              </a:rPr>
              <a:t>Opportunities</a:t>
            </a:r>
            <a:endParaRPr lang="en-US" sz="3600" b="1" i="0" dirty="0">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5" name="TextBox 4">
            <a:extLst>
              <a:ext uri="{FF2B5EF4-FFF2-40B4-BE49-F238E27FC236}">
                <a16:creationId xmlns:a16="http://schemas.microsoft.com/office/drawing/2014/main" id="{855B1461-82C0-93FB-632E-8313915F84FD}"/>
              </a:ext>
            </a:extLst>
          </p:cNvPr>
          <p:cNvSpPr txBox="1"/>
          <p:nvPr/>
        </p:nvSpPr>
        <p:spPr>
          <a:xfrm>
            <a:off x="3949391" y="3292652"/>
            <a:ext cx="4357978" cy="142603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cs-CZ" sz="2000" b="0" i="0" u="none" strike="noStrike" dirty="0">
                <a:solidFill>
                  <a:schemeClr val="bg1"/>
                </a:solidFill>
                <a:effectLst/>
                <a:latin typeface="Roboto" panose="02000000000000000000" pitchFamily="2" charset="0"/>
                <a:ea typeface="Roboto" panose="02000000000000000000" pitchFamily="2" charset="0"/>
              </a:rPr>
              <a:t>4EU+ mobility</a:t>
            </a:r>
          </a:p>
          <a:p>
            <a:pPr marL="342900" indent="-342900">
              <a:lnSpc>
                <a:spcPct val="150000"/>
              </a:lnSpc>
              <a:buFont typeface="Arial" panose="020B0604020202020204" pitchFamily="34" charset="0"/>
              <a:buChar char="•"/>
            </a:pPr>
            <a:r>
              <a:rPr lang="cs-CZ" sz="2000" dirty="0">
                <a:solidFill>
                  <a:schemeClr val="bg1"/>
                </a:solidFill>
                <a:latin typeface="Roboto" panose="02000000000000000000" pitchFamily="2" charset="0"/>
                <a:ea typeface="Roboto" panose="02000000000000000000" pitchFamily="2" charset="0"/>
              </a:rPr>
              <a:t>4EU+ </a:t>
            </a:r>
            <a:r>
              <a:rPr lang="cs-CZ" sz="2000" dirty="0" err="1">
                <a:solidFill>
                  <a:schemeClr val="bg1"/>
                </a:solidFill>
                <a:latin typeface="Roboto" panose="02000000000000000000" pitchFamily="2" charset="0"/>
                <a:ea typeface="Roboto" panose="02000000000000000000" pitchFamily="2" charset="0"/>
              </a:rPr>
              <a:t>Synergy</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Projects</a:t>
            </a:r>
            <a:endParaRPr lang="cs-CZ" sz="2000" dirty="0">
              <a:solidFill>
                <a:schemeClr val="bg1"/>
              </a:solidFill>
              <a:latin typeface="Roboto" panose="02000000000000000000" pitchFamily="2" charset="0"/>
              <a:ea typeface="Roboto" panose="02000000000000000000" pitchFamily="2" charset="0"/>
            </a:endParaRPr>
          </a:p>
          <a:p>
            <a:pPr marL="342900" indent="-342900">
              <a:lnSpc>
                <a:spcPct val="150000"/>
              </a:lnSpc>
              <a:buFont typeface="Arial" panose="020B0604020202020204" pitchFamily="34" charset="0"/>
              <a:buChar char="•"/>
            </a:pPr>
            <a:r>
              <a:rPr lang="cs-CZ" sz="2000" b="0" i="0" u="none" strike="noStrike" dirty="0">
                <a:solidFill>
                  <a:schemeClr val="bg1"/>
                </a:solidFill>
                <a:effectLst/>
                <a:latin typeface="Roboto" panose="02000000000000000000" pitchFamily="2" charset="0"/>
                <a:ea typeface="Roboto" panose="02000000000000000000" pitchFamily="2" charset="0"/>
              </a:rPr>
              <a:t>4EU+ </a:t>
            </a:r>
            <a:r>
              <a:rPr lang="cs-CZ" sz="2000" dirty="0">
                <a:solidFill>
                  <a:schemeClr val="bg1"/>
                </a:solidFill>
                <a:latin typeface="Roboto" panose="02000000000000000000" pitchFamily="2" charset="0"/>
                <a:ea typeface="Roboto" panose="02000000000000000000" pitchFamily="2" charset="0"/>
              </a:rPr>
              <a:t>Student </a:t>
            </a:r>
            <a:r>
              <a:rPr lang="cs-CZ" sz="2000" dirty="0" err="1">
                <a:solidFill>
                  <a:schemeClr val="bg1"/>
                </a:solidFill>
                <a:latin typeface="Roboto" panose="02000000000000000000" pitchFamily="2" charset="0"/>
                <a:ea typeface="Roboto" panose="02000000000000000000" pitchFamily="2" charset="0"/>
              </a:rPr>
              <a:t>Community</a:t>
            </a:r>
            <a:endParaRPr lang="en-US" sz="2000" b="0" i="0" u="none" strike="noStrike"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3483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D31194-47B0-AD1B-00A8-1AFC5592EEC6}"/>
              </a:ext>
            </a:extLst>
          </p:cNvPr>
          <p:cNvSpPr txBox="1"/>
          <p:nvPr/>
        </p:nvSpPr>
        <p:spPr>
          <a:xfrm>
            <a:off x="1651208" y="4138275"/>
            <a:ext cx="2537274" cy="877163"/>
          </a:xfrm>
          <a:prstGeom prst="rect">
            <a:avLst/>
          </a:prstGeom>
          <a:noFill/>
        </p:spPr>
        <p:txBody>
          <a:bodyPr wrap="square">
            <a:spAutoFit/>
          </a:bodyPr>
          <a:lstStyle/>
          <a:p>
            <a:pPr algn="ctr">
              <a:lnSpc>
                <a:spcPct val="150000"/>
              </a:lnSpc>
            </a:pPr>
            <a:r>
              <a:rPr lang="cs-CZ" u="none" strike="noStrike" err="1">
                <a:solidFill>
                  <a:schemeClr val="bg1"/>
                </a:solidFill>
                <a:latin typeface="Roboto" panose="02000000000000000000" pitchFamily="2" charset="0"/>
                <a:ea typeface="Roboto" panose="02000000000000000000" pitchFamily="2" charset="0"/>
              </a:rPr>
              <a:t>Academic</a:t>
            </a:r>
            <a:r>
              <a:rPr lang="cs-CZ" u="none" strike="noStrike">
                <a:solidFill>
                  <a:schemeClr val="bg1"/>
                </a:solidFill>
                <a:latin typeface="Roboto" panose="02000000000000000000" pitchFamily="2" charset="0"/>
                <a:ea typeface="Roboto" panose="02000000000000000000" pitchFamily="2" charset="0"/>
              </a:rPr>
              <a:t> and student </a:t>
            </a:r>
            <a:r>
              <a:rPr lang="cs-CZ" u="none" strike="noStrike" err="1">
                <a:solidFill>
                  <a:schemeClr val="bg1"/>
                </a:solidFill>
                <a:latin typeface="Roboto" panose="02000000000000000000" pitchFamily="2" charset="0"/>
                <a:ea typeface="Roboto" panose="02000000000000000000" pitchFamily="2" charset="0"/>
              </a:rPr>
              <a:t>projects</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10" name="Oval 9">
            <a:extLst>
              <a:ext uri="{FF2B5EF4-FFF2-40B4-BE49-F238E27FC236}">
                <a16:creationId xmlns:a16="http://schemas.microsoft.com/office/drawing/2014/main" id="{8E05C8B7-F960-56B8-885D-0639F05361C5}"/>
              </a:ext>
            </a:extLst>
          </p:cNvPr>
          <p:cNvSpPr/>
          <p:nvPr/>
        </p:nvSpPr>
        <p:spPr>
          <a:xfrm>
            <a:off x="4591251" y="1239429"/>
            <a:ext cx="2467893" cy="2504584"/>
          </a:xfrm>
          <a:prstGeom prst="ellipse">
            <a:avLst/>
          </a:prstGeom>
          <a:gradFill>
            <a:gsLst>
              <a:gs pos="100000">
                <a:srgbClr val="C4D121"/>
              </a:gs>
              <a:gs pos="100000">
                <a:srgbClr val="C4D121"/>
              </a:gs>
              <a:gs pos="0">
                <a:srgbClr val="E7E783"/>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a:solidFill>
                  <a:schemeClr val="bg1"/>
                </a:solidFill>
                <a:latin typeface="Roboto" panose="02000000000000000000" pitchFamily="2" charset="0"/>
                <a:ea typeface="Roboto" panose="02000000000000000000" pitchFamily="2" charset="0"/>
                <a:cs typeface="Poppins" pitchFamily="2" charset="77"/>
              </a:rPr>
              <a:t>4EU+Bridging</a:t>
            </a:r>
            <a:endParaRPr lang="en-US" sz="2000" b="1">
              <a:solidFill>
                <a:schemeClr val="bg1"/>
              </a:solidFill>
              <a:latin typeface="Roboto" panose="02000000000000000000" pitchFamily="2" charset="0"/>
              <a:ea typeface="Roboto" panose="02000000000000000000" pitchFamily="2" charset="0"/>
              <a:cs typeface="Poppins" pitchFamily="2" charset="77"/>
            </a:endParaRPr>
          </a:p>
        </p:txBody>
      </p:sp>
      <p:sp>
        <p:nvSpPr>
          <p:cNvPr id="11" name="TextBox 10">
            <a:extLst>
              <a:ext uri="{FF2B5EF4-FFF2-40B4-BE49-F238E27FC236}">
                <a16:creationId xmlns:a16="http://schemas.microsoft.com/office/drawing/2014/main" id="{78F82AF9-3AEB-BFB9-C5BD-1800EE0F05DD}"/>
              </a:ext>
            </a:extLst>
          </p:cNvPr>
          <p:cNvSpPr txBox="1"/>
          <p:nvPr/>
        </p:nvSpPr>
        <p:spPr>
          <a:xfrm>
            <a:off x="4591251" y="4138274"/>
            <a:ext cx="2537274" cy="877163"/>
          </a:xfrm>
          <a:prstGeom prst="rect">
            <a:avLst/>
          </a:prstGeom>
          <a:noFill/>
        </p:spPr>
        <p:txBody>
          <a:bodyPr wrap="square">
            <a:spAutoFit/>
          </a:bodyPr>
          <a:lstStyle/>
          <a:p>
            <a:pPr algn="ctr">
              <a:lnSpc>
                <a:spcPct val="150000"/>
              </a:lnSpc>
            </a:pPr>
            <a:r>
              <a:rPr lang="cs-CZ" b="0" i="0" err="1">
                <a:solidFill>
                  <a:schemeClr val="bg1"/>
                </a:solidFill>
                <a:effectLst/>
                <a:latin typeface="Roboto" panose="02000000000000000000" pitchFamily="2" charset="0"/>
                <a:ea typeface="Roboto" panose="02000000000000000000" pitchFamily="2" charset="0"/>
              </a:rPr>
              <a:t>Academic</a:t>
            </a:r>
            <a:r>
              <a:rPr lang="cs-CZ" b="0" i="0">
                <a:solidFill>
                  <a:schemeClr val="bg1"/>
                </a:solidFill>
                <a:effectLst/>
                <a:latin typeface="Roboto" panose="02000000000000000000" pitchFamily="2" charset="0"/>
                <a:ea typeface="Roboto" panose="02000000000000000000" pitchFamily="2" charset="0"/>
              </a:rPr>
              <a:t> and student </a:t>
            </a:r>
            <a:r>
              <a:rPr lang="cs-CZ" b="0" i="0" err="1">
                <a:solidFill>
                  <a:schemeClr val="bg1"/>
                </a:solidFill>
                <a:effectLst/>
                <a:latin typeface="Roboto" panose="02000000000000000000" pitchFamily="2" charset="0"/>
                <a:ea typeface="Roboto" panose="02000000000000000000" pitchFamily="2" charset="0"/>
              </a:rPr>
              <a:t>mobilities</a:t>
            </a:r>
            <a:r>
              <a:rPr lang="cs-CZ" b="0" i="0">
                <a:solidFill>
                  <a:schemeClr val="bg1"/>
                </a:solidFill>
                <a:effectLst/>
                <a:latin typeface="Roboto" panose="02000000000000000000" pitchFamily="2" charset="0"/>
                <a:ea typeface="Roboto" panose="02000000000000000000" pitchFamily="2" charset="0"/>
              </a:rPr>
              <a:t> </a:t>
            </a:r>
            <a:r>
              <a:rPr lang="cs-CZ" b="0" i="0" err="1">
                <a:solidFill>
                  <a:schemeClr val="bg1"/>
                </a:solidFill>
                <a:effectLst/>
                <a:latin typeface="Roboto" panose="02000000000000000000" pitchFamily="2" charset="0"/>
                <a:ea typeface="Roboto" panose="02000000000000000000" pitchFamily="2" charset="0"/>
              </a:rPr>
              <a:t>from</a:t>
            </a:r>
            <a:r>
              <a:rPr lang="cs-CZ" b="0" i="0">
                <a:solidFill>
                  <a:schemeClr val="bg1"/>
                </a:solidFill>
                <a:effectLst/>
                <a:latin typeface="Roboto" panose="02000000000000000000" pitchFamily="2" charset="0"/>
                <a:ea typeface="Roboto" panose="02000000000000000000" pitchFamily="2" charset="0"/>
              </a:rPr>
              <a:t> CU</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912F830F-844A-BC00-5D0A-80A844AB9BDD}"/>
              </a:ext>
            </a:extLst>
          </p:cNvPr>
          <p:cNvSpPr txBox="1"/>
          <p:nvPr/>
        </p:nvSpPr>
        <p:spPr>
          <a:xfrm>
            <a:off x="7531294" y="4138274"/>
            <a:ext cx="2537274" cy="877163"/>
          </a:xfrm>
          <a:prstGeom prst="rect">
            <a:avLst/>
          </a:prstGeom>
          <a:noFill/>
        </p:spPr>
        <p:txBody>
          <a:bodyPr wrap="square">
            <a:spAutoFit/>
          </a:bodyPr>
          <a:lstStyle/>
          <a:p>
            <a:pPr algn="ctr">
              <a:lnSpc>
                <a:spcPct val="150000"/>
              </a:lnSpc>
            </a:pPr>
            <a:r>
              <a:rPr lang="en-US" b="0" i="0" u="none" strike="noStrike">
                <a:solidFill>
                  <a:schemeClr val="bg1"/>
                </a:solidFill>
                <a:effectLst/>
                <a:latin typeface="Roboto" panose="02000000000000000000" pitchFamily="2" charset="0"/>
                <a:ea typeface="Roboto" panose="02000000000000000000" pitchFamily="2" charset="0"/>
              </a:rPr>
              <a:t>Strategically Important 4EU+ Projects</a:t>
            </a:r>
          </a:p>
        </p:txBody>
      </p:sp>
      <p:sp>
        <p:nvSpPr>
          <p:cNvPr id="13" name="Oval 12">
            <a:extLst>
              <a:ext uri="{FF2B5EF4-FFF2-40B4-BE49-F238E27FC236}">
                <a16:creationId xmlns:a16="http://schemas.microsoft.com/office/drawing/2014/main" id="{A954F3A0-2083-E957-55A8-B786CD46FE8B}"/>
              </a:ext>
            </a:extLst>
          </p:cNvPr>
          <p:cNvSpPr/>
          <p:nvPr/>
        </p:nvSpPr>
        <p:spPr>
          <a:xfrm>
            <a:off x="1568918" y="1239429"/>
            <a:ext cx="2619564" cy="2504584"/>
          </a:xfrm>
          <a:prstGeom prst="ellipse">
            <a:avLst/>
          </a:prstGeom>
          <a:gradFill>
            <a:gsLst>
              <a:gs pos="100000">
                <a:srgbClr val="F29D06"/>
              </a:gs>
              <a:gs pos="100000">
                <a:srgbClr val="F29D06"/>
              </a:gs>
              <a:gs pos="0">
                <a:srgbClr val="FFBE56"/>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a:solidFill>
                  <a:schemeClr val="bg1"/>
                </a:solidFill>
                <a:latin typeface="Roboto" panose="02000000000000000000" pitchFamily="2" charset="0"/>
                <a:ea typeface="Roboto" panose="02000000000000000000" pitchFamily="2" charset="0"/>
                <a:cs typeface="Poppins" pitchFamily="2" charset="77"/>
              </a:rPr>
              <a:t>4EU+Synergy</a:t>
            </a:r>
            <a:endParaRPr lang="en-US" sz="2000" b="1">
              <a:solidFill>
                <a:schemeClr val="bg1"/>
              </a:solidFill>
              <a:latin typeface="Roboto" panose="02000000000000000000" pitchFamily="2" charset="0"/>
              <a:ea typeface="Roboto" panose="02000000000000000000" pitchFamily="2" charset="0"/>
              <a:cs typeface="Poppins" pitchFamily="2" charset="77"/>
            </a:endParaRPr>
          </a:p>
        </p:txBody>
      </p:sp>
      <p:sp>
        <p:nvSpPr>
          <p:cNvPr id="14" name="Oval 13">
            <a:extLst>
              <a:ext uri="{FF2B5EF4-FFF2-40B4-BE49-F238E27FC236}">
                <a16:creationId xmlns:a16="http://schemas.microsoft.com/office/drawing/2014/main" id="{A23F28F0-28DA-056B-68EA-4A4640ADAB69}"/>
              </a:ext>
            </a:extLst>
          </p:cNvPr>
          <p:cNvSpPr/>
          <p:nvPr/>
        </p:nvSpPr>
        <p:spPr>
          <a:xfrm>
            <a:off x="7461913" y="1239429"/>
            <a:ext cx="2467893" cy="2504584"/>
          </a:xfrm>
          <a:prstGeom prst="ellipse">
            <a:avLst/>
          </a:prstGeom>
          <a:gradFill>
            <a:gsLst>
              <a:gs pos="100000">
                <a:srgbClr val="33BCE6"/>
              </a:gs>
              <a:gs pos="100000">
                <a:srgbClr val="33BCE6"/>
              </a:gs>
              <a:gs pos="0">
                <a:srgbClr val="82DBE6"/>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err="1">
                <a:solidFill>
                  <a:schemeClr val="bg1"/>
                </a:solidFill>
                <a:latin typeface="Roboto" panose="02000000000000000000" pitchFamily="2" charset="0"/>
                <a:ea typeface="Roboto" panose="02000000000000000000" pitchFamily="2" charset="0"/>
                <a:cs typeface="Poppins" pitchFamily="2" charset="77"/>
              </a:rPr>
              <a:t>Special</a:t>
            </a:r>
            <a:r>
              <a:rPr lang="cs-CZ" sz="2000" b="1">
                <a:solidFill>
                  <a:schemeClr val="bg1"/>
                </a:solidFill>
                <a:latin typeface="Roboto" panose="02000000000000000000" pitchFamily="2" charset="0"/>
                <a:ea typeface="Roboto" panose="02000000000000000000" pitchFamily="2" charset="0"/>
                <a:cs typeface="Poppins" pitchFamily="2" charset="77"/>
              </a:rPr>
              <a:t> </a:t>
            </a:r>
            <a:r>
              <a:rPr lang="cs-CZ" sz="2000" b="1" err="1">
                <a:solidFill>
                  <a:schemeClr val="bg1"/>
                </a:solidFill>
                <a:latin typeface="Roboto" panose="02000000000000000000" pitchFamily="2" charset="0"/>
                <a:ea typeface="Roboto" panose="02000000000000000000" pitchFamily="2" charset="0"/>
                <a:cs typeface="Poppins" pitchFamily="2" charset="77"/>
              </a:rPr>
              <a:t>funding</a:t>
            </a:r>
            <a:endParaRPr lang="en-US" sz="2000" b="1">
              <a:solidFill>
                <a:schemeClr val="bg1"/>
              </a:solidFill>
              <a:latin typeface="Roboto" panose="02000000000000000000" pitchFamily="2" charset="0"/>
              <a:ea typeface="Roboto" panose="02000000000000000000" pitchFamily="2" charset="0"/>
              <a:cs typeface="Poppins" pitchFamily="2" charset="77"/>
            </a:endParaRPr>
          </a:p>
        </p:txBody>
      </p:sp>
      <p:sp>
        <p:nvSpPr>
          <p:cNvPr id="3" name="TextBox 5">
            <a:extLst>
              <a:ext uri="{FF2B5EF4-FFF2-40B4-BE49-F238E27FC236}">
                <a16:creationId xmlns:a16="http://schemas.microsoft.com/office/drawing/2014/main" id="{E9EC5E28-9422-C149-EB15-9E22354D2AC9}"/>
              </a:ext>
            </a:extLst>
          </p:cNvPr>
          <p:cNvSpPr txBox="1"/>
          <p:nvPr/>
        </p:nvSpPr>
        <p:spPr>
          <a:xfrm>
            <a:off x="3915618" y="5724026"/>
            <a:ext cx="3817932" cy="502702"/>
          </a:xfrm>
          <a:prstGeom prst="rect">
            <a:avLst/>
          </a:prstGeom>
          <a:noFill/>
        </p:spPr>
        <p:txBody>
          <a:bodyPr wrap="square" lIns="91440" tIns="45720" rIns="91440" bIns="45720" anchor="t">
            <a:spAutoFit/>
          </a:bodyPr>
          <a:lstStyle/>
          <a:p>
            <a:pPr>
              <a:lnSpc>
                <a:spcPct val="150000"/>
              </a:lnSpc>
            </a:pPr>
            <a:r>
              <a:rPr lang="cs-CZ" dirty="0">
                <a:solidFill>
                  <a:schemeClr val="bg1">
                    <a:lumMod val="95000"/>
                  </a:schemeClr>
                </a:solidFill>
              </a:rPr>
              <a:t> </a:t>
            </a:r>
            <a:r>
              <a:rPr lang="cs-CZ" sz="2000" b="1" u="sng" dirty="0" err="1">
                <a:solidFill>
                  <a:schemeClr val="bg1">
                    <a:lumMod val="95000"/>
                  </a:schemeClr>
                </a:solidFill>
                <a:latin typeface="Roboto"/>
                <a:ea typeface="Roboto"/>
                <a:cs typeface="Roboto"/>
                <a:hlinkClick r:id="rId2">
                  <a:extLst>
                    <a:ext uri="{A12FA001-AC4F-418D-AE19-62706E023703}">
                      <ahyp:hlinkClr xmlns:ahyp="http://schemas.microsoft.com/office/drawing/2018/hyperlinkcolor" val="tx"/>
                    </a:ext>
                  </a:extLst>
                </a:hlinkClick>
              </a:rPr>
              <a:t>Rector’s</a:t>
            </a:r>
            <a:r>
              <a:rPr lang="cs-CZ" sz="2000" b="1" u="sng" dirty="0">
                <a:solidFill>
                  <a:schemeClr val="bg1">
                    <a:lumMod val="95000"/>
                  </a:schemeClr>
                </a:solidFill>
                <a:latin typeface="Roboto"/>
                <a:ea typeface="Roboto"/>
                <a:cs typeface="Roboto"/>
                <a:hlinkClick r:id="rId2">
                  <a:extLst>
                    <a:ext uri="{A12FA001-AC4F-418D-AE19-62706E023703}">
                      <ahyp:hlinkClr xmlns:ahyp="http://schemas.microsoft.com/office/drawing/2018/hyperlinkcolor" val="tx"/>
                    </a:ext>
                  </a:extLst>
                </a:hlinkClick>
              </a:rPr>
              <a:t> </a:t>
            </a:r>
            <a:r>
              <a:rPr lang="cs-CZ" sz="2000" b="1" u="sng" dirty="0" err="1">
                <a:solidFill>
                  <a:schemeClr val="bg1">
                    <a:lumMod val="95000"/>
                  </a:schemeClr>
                </a:solidFill>
                <a:latin typeface="Roboto"/>
                <a:ea typeface="Roboto"/>
                <a:cs typeface="Roboto"/>
                <a:hlinkClick r:id="rId2">
                  <a:extLst>
                    <a:ext uri="{A12FA001-AC4F-418D-AE19-62706E023703}">
                      <ahyp:hlinkClr xmlns:ahyp="http://schemas.microsoft.com/office/drawing/2018/hyperlinkcolor" val="tx"/>
                    </a:ext>
                  </a:extLst>
                </a:hlinkClick>
              </a:rPr>
              <a:t>Measure</a:t>
            </a:r>
            <a:r>
              <a:rPr lang="cs-CZ" sz="2000" b="1" u="sng" dirty="0">
                <a:solidFill>
                  <a:schemeClr val="bg1">
                    <a:lumMod val="95000"/>
                  </a:schemeClr>
                </a:solidFill>
                <a:latin typeface="Roboto"/>
                <a:ea typeface="Roboto"/>
                <a:cs typeface="Roboto"/>
                <a:hlinkClick r:id="rId2">
                  <a:extLst>
                    <a:ext uri="{A12FA001-AC4F-418D-AE19-62706E023703}">
                      <ahyp:hlinkClr xmlns:ahyp="http://schemas.microsoft.com/office/drawing/2018/hyperlinkcolor" val="tx"/>
                    </a:ext>
                  </a:extLst>
                </a:hlinkClick>
              </a:rPr>
              <a:t> No. 4/2026</a:t>
            </a:r>
            <a:endParaRPr lang="cs-CZ" b="0" i="0" u="sng" strike="noStrike" dirty="0">
              <a:solidFill>
                <a:schemeClr val="bg1">
                  <a:lumMod val="95000"/>
                </a:schemeClr>
              </a:solidFill>
              <a:effectLst/>
              <a:latin typeface="Arial"/>
              <a:ea typeface="Roboto" panose="02000000000000000000" pitchFamily="2" charset="0"/>
              <a:cs typeface="Arial"/>
            </a:endParaRPr>
          </a:p>
        </p:txBody>
      </p:sp>
    </p:spTree>
    <p:extLst>
      <p:ext uri="{BB962C8B-B14F-4D97-AF65-F5344CB8AC3E}">
        <p14:creationId xmlns:p14="http://schemas.microsoft.com/office/powerpoint/2010/main" val="2029245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DE39F-94F5-1EAE-83A3-F15B5C1077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B69ADC9-343C-9193-D407-8D4C82AC5CE9}"/>
              </a:ext>
            </a:extLst>
          </p:cNvPr>
          <p:cNvSpPr>
            <a:spLocks noGrp="1"/>
          </p:cNvSpPr>
          <p:nvPr>
            <p:ph type="body" sz="quarter" idx="10"/>
          </p:nvPr>
        </p:nvSpPr>
        <p:spPr>
          <a:xfrm>
            <a:off x="743576" y="761620"/>
            <a:ext cx="3939918" cy="1158875"/>
          </a:xfrm>
        </p:spPr>
        <p:txBody>
          <a:bodyPr/>
          <a:lstStyle/>
          <a:p>
            <a:r>
              <a:rPr lang="cs-CZ"/>
              <a:t>4EU+Bridging</a:t>
            </a:r>
            <a:endParaRPr lang="en-US"/>
          </a:p>
        </p:txBody>
      </p:sp>
      <p:sp>
        <p:nvSpPr>
          <p:cNvPr id="3" name="Text Placeholder 2">
            <a:extLst>
              <a:ext uri="{FF2B5EF4-FFF2-40B4-BE49-F238E27FC236}">
                <a16:creationId xmlns:a16="http://schemas.microsoft.com/office/drawing/2014/main" id="{325FB7D1-EBF6-FCB8-F18C-F1934F7AA051}"/>
              </a:ext>
            </a:extLst>
          </p:cNvPr>
          <p:cNvSpPr>
            <a:spLocks noGrp="1"/>
          </p:cNvSpPr>
          <p:nvPr>
            <p:ph type="body" sz="quarter" idx="11"/>
          </p:nvPr>
        </p:nvSpPr>
        <p:spPr>
          <a:xfrm>
            <a:off x="743576" y="1469056"/>
            <a:ext cx="10556483" cy="4627324"/>
          </a:xfrm>
        </p:spPr>
        <p:txBody>
          <a:bodyPr lIns="91440" tIns="45720" rIns="91440" bIns="45720" anchor="t"/>
          <a:lstStyle/>
          <a:p>
            <a:pPr marL="356870" indent="-342900">
              <a:buFont typeface="Arial" panose="020B0604020202020204" pitchFamily="34" charset="0"/>
              <a:buChar char="•"/>
            </a:pPr>
            <a:r>
              <a:rPr lang="en-US">
                <a:latin typeface="Roboto"/>
                <a:ea typeface="Roboto"/>
                <a:cs typeface="Roboto"/>
              </a:rPr>
              <a:t>intended for staff and students of Charles University</a:t>
            </a:r>
            <a:endParaRPr lang="cs-CZ">
              <a:latin typeface="Roboto"/>
              <a:ea typeface="Roboto"/>
              <a:cs typeface="Roboto"/>
            </a:endParaRPr>
          </a:p>
          <a:p>
            <a:pPr marL="356870" indent="-342900">
              <a:buFont typeface="Arial" panose="020B0604020202020204" pitchFamily="34" charset="0"/>
              <a:buChar char="•"/>
            </a:pPr>
            <a:r>
              <a:rPr lang="en-US" b="1">
                <a:latin typeface="Roboto"/>
                <a:ea typeface="Roboto"/>
                <a:cs typeface="Roboto"/>
              </a:rPr>
              <a:t>short-term visits </a:t>
            </a:r>
            <a:r>
              <a:rPr lang="en-US">
                <a:latin typeface="Roboto"/>
                <a:ea typeface="Roboto"/>
                <a:cs typeface="Roboto"/>
              </a:rPr>
              <a:t>to partner universities or to represent the 4EU+ Alliance externally</a:t>
            </a:r>
            <a:endParaRPr lang="cs-CZ">
              <a:latin typeface="Roboto"/>
              <a:ea typeface="Roboto"/>
              <a:cs typeface="Roboto"/>
            </a:endParaRPr>
          </a:p>
          <a:p>
            <a:pPr marL="356870" indent="-342900">
              <a:buFont typeface="Arial" panose="020B0604020202020204" pitchFamily="34" charset="0"/>
              <a:buChar char="•"/>
            </a:pPr>
            <a:r>
              <a:rPr lang="en-US">
                <a:latin typeface="Roboto"/>
                <a:ea typeface="Roboto"/>
                <a:cs typeface="Roboto"/>
              </a:rPr>
              <a:t>These visits take place </a:t>
            </a:r>
            <a:r>
              <a:rPr lang="en-US" b="1">
                <a:latin typeface="Roboto"/>
                <a:ea typeface="Roboto"/>
                <a:cs typeface="Roboto"/>
              </a:rPr>
              <a:t>independently of other approved 4EU+ projects</a:t>
            </a:r>
            <a:r>
              <a:rPr lang="cs-CZ">
                <a:latin typeface="Roboto"/>
                <a:ea typeface="Roboto"/>
                <a:cs typeface="Roboto"/>
              </a:rPr>
              <a:t>. </a:t>
            </a:r>
            <a:r>
              <a:rPr lang="en-US">
                <a:latin typeface="Roboto"/>
                <a:ea typeface="Roboto"/>
                <a:cs typeface="Roboto"/>
              </a:rPr>
              <a:t>4EU+Bridging does not serve as a replacement for Erasmus+, the Mobility Fund, </a:t>
            </a:r>
            <a:r>
              <a:rPr lang="cs-CZ" err="1">
                <a:latin typeface="Roboto"/>
                <a:ea typeface="Roboto"/>
                <a:cs typeface="Roboto"/>
              </a:rPr>
              <a:t>etc</a:t>
            </a:r>
            <a:r>
              <a:rPr lang="cs-CZ">
                <a:latin typeface="Roboto"/>
                <a:ea typeface="Roboto"/>
                <a:cs typeface="Roboto"/>
              </a:rPr>
              <a:t>.</a:t>
            </a:r>
          </a:p>
          <a:p>
            <a:pPr marL="356870" indent="-342900">
              <a:buFont typeface="Arial" panose="020B0604020202020204" pitchFamily="34" charset="0"/>
              <a:buChar char="•"/>
            </a:pPr>
            <a:r>
              <a:rPr lang="en-US">
                <a:latin typeface="Roboto"/>
                <a:ea typeface="Roboto"/>
                <a:cs typeface="Roboto"/>
              </a:rPr>
              <a:t>Funding is provided </a:t>
            </a:r>
            <a:r>
              <a:rPr lang="en-US" b="1">
                <a:latin typeface="Roboto"/>
                <a:ea typeface="Roboto"/>
                <a:cs typeface="Roboto"/>
              </a:rPr>
              <a:t>exclusively for travel expenses </a:t>
            </a:r>
            <a:r>
              <a:rPr lang="en-US">
                <a:latin typeface="Roboto"/>
                <a:ea typeface="Roboto"/>
                <a:cs typeface="Roboto"/>
              </a:rPr>
              <a:t>related to the visit.</a:t>
            </a:r>
            <a:endParaRPr lang="cs-CZ">
              <a:latin typeface="Roboto"/>
              <a:ea typeface="Roboto"/>
              <a:cs typeface="Roboto"/>
            </a:endParaRPr>
          </a:p>
          <a:p>
            <a:pPr marL="356870" indent="-342900">
              <a:buFont typeface="Arial" panose="020B0604020202020204" pitchFamily="34" charset="0"/>
              <a:buChar char="•"/>
            </a:pPr>
            <a:r>
              <a:rPr lang="en-US">
                <a:latin typeface="Roboto"/>
                <a:ea typeface="Roboto"/>
                <a:cs typeface="Roboto"/>
              </a:rPr>
              <a:t>Calls for 4EU+ Bridging Project proposals are held four times a year, covering the two subsequent quarters</a:t>
            </a:r>
            <a:endParaRPr lang="cs-CZ">
              <a:latin typeface="Roboto"/>
              <a:ea typeface="Roboto"/>
              <a:cs typeface="Roboto"/>
            </a:endParaRPr>
          </a:p>
          <a:p>
            <a:pPr marL="1028700" lvl="1" indent="-342900"/>
            <a:r>
              <a:rPr lang="en-US" sz="1400"/>
              <a:t>1–15 March for visits starting between 1 April – 30 September</a:t>
            </a:r>
          </a:p>
          <a:p>
            <a:pPr marL="1028700" lvl="1" indent="-342900"/>
            <a:r>
              <a:rPr lang="en-US" sz="1400"/>
              <a:t>1–15 June for visits starting between 1 July – 31 December</a:t>
            </a:r>
          </a:p>
          <a:p>
            <a:pPr marL="1028700" lvl="1" indent="-342900"/>
            <a:r>
              <a:rPr lang="en-US" sz="1400"/>
              <a:t>1–15 September for visits starting between 1 October – 31 March</a:t>
            </a:r>
          </a:p>
          <a:p>
            <a:pPr marL="1028700" lvl="1" indent="-342900"/>
            <a:r>
              <a:rPr lang="en-US" sz="1400"/>
              <a:t>1–15 December for visits starting between 1 January – 30 June</a:t>
            </a:r>
            <a:endParaRPr lang="cs-CZ" sz="1400"/>
          </a:p>
        </p:txBody>
      </p:sp>
    </p:spTree>
    <p:extLst>
      <p:ext uri="{BB962C8B-B14F-4D97-AF65-F5344CB8AC3E}">
        <p14:creationId xmlns:p14="http://schemas.microsoft.com/office/powerpoint/2010/main" val="331964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B326-0F6D-0B63-00D9-CFCC549680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8E3B24-96C7-1ECD-7328-06E3F422F240}"/>
              </a:ext>
            </a:extLst>
          </p:cNvPr>
          <p:cNvSpPr>
            <a:spLocks noGrp="1"/>
          </p:cNvSpPr>
          <p:nvPr>
            <p:ph type="body" sz="quarter" idx="10"/>
          </p:nvPr>
        </p:nvSpPr>
        <p:spPr>
          <a:xfrm>
            <a:off x="743576" y="761620"/>
            <a:ext cx="3939918" cy="1158875"/>
          </a:xfrm>
        </p:spPr>
        <p:txBody>
          <a:bodyPr/>
          <a:lstStyle/>
          <a:p>
            <a:r>
              <a:rPr lang="cs-CZ"/>
              <a:t>4EU+Bridging</a:t>
            </a:r>
            <a:endParaRPr lang="en-US"/>
          </a:p>
        </p:txBody>
      </p:sp>
      <p:sp>
        <p:nvSpPr>
          <p:cNvPr id="3" name="Text Placeholder 2">
            <a:extLst>
              <a:ext uri="{FF2B5EF4-FFF2-40B4-BE49-F238E27FC236}">
                <a16:creationId xmlns:a16="http://schemas.microsoft.com/office/drawing/2014/main" id="{25FD570F-1F93-357B-9A51-3034E5A4EB7F}"/>
              </a:ext>
            </a:extLst>
          </p:cNvPr>
          <p:cNvSpPr>
            <a:spLocks noGrp="1"/>
          </p:cNvSpPr>
          <p:nvPr>
            <p:ph type="body" sz="quarter" idx="11"/>
          </p:nvPr>
        </p:nvSpPr>
        <p:spPr>
          <a:xfrm>
            <a:off x="743576" y="1542469"/>
            <a:ext cx="10556483" cy="4627324"/>
          </a:xfrm>
        </p:spPr>
        <p:txBody>
          <a:bodyPr lIns="91440" tIns="45720" rIns="91440" bIns="45720" anchor="t"/>
          <a:lstStyle/>
          <a:p>
            <a:pPr marL="356870" indent="-342900">
              <a:buFont typeface="Arial" panose="020B0604020202020204" pitchFamily="34" charset="0"/>
              <a:buChar char="•"/>
            </a:pPr>
            <a:r>
              <a:rPr lang="cs-CZ" b="1"/>
              <a:t>WHO CAN APPLY?</a:t>
            </a:r>
            <a:endParaRPr lang="cs-CZ"/>
          </a:p>
          <a:p>
            <a:pPr marL="1028700" lvl="1" indent="-342900"/>
            <a:r>
              <a:rPr lang="en-US" sz="1600"/>
              <a:t>Academic and administrative staff of Charles University (with an employment contract at CU)</a:t>
            </a:r>
            <a:endParaRPr lang="en-US" sz="1600">
              <a:cs typeface="Arial"/>
            </a:endParaRPr>
          </a:p>
          <a:p>
            <a:pPr marL="1028700" lvl="1" indent="-342900"/>
            <a:r>
              <a:rPr lang="en-US" sz="1600"/>
              <a:t>Students of Charles University (full-time or part-time, all levels of study)</a:t>
            </a:r>
            <a:endParaRPr lang="cs-CZ" sz="1600"/>
          </a:p>
          <a:p>
            <a:pPr marL="356870" indent="-342900">
              <a:buFont typeface="Arial" panose="020B0604020202020204" pitchFamily="34" charset="0"/>
              <a:buChar char="•"/>
            </a:pPr>
            <a:r>
              <a:rPr lang="cs-CZ" b="1"/>
              <a:t>FUNDING AND CONDITIONS</a:t>
            </a:r>
            <a:endParaRPr lang="cs-CZ" b="1">
              <a:cs typeface="Roboto" panose="02000000000000000000" pitchFamily="2" charset="0"/>
            </a:endParaRPr>
          </a:p>
          <a:p>
            <a:pPr marL="1028700" lvl="1" indent="-342900"/>
            <a:r>
              <a:rPr lang="cs-CZ" sz="1600" err="1"/>
              <a:t>Funding</a:t>
            </a:r>
            <a:r>
              <a:rPr lang="en-US" sz="1600"/>
              <a:t> covers </a:t>
            </a:r>
            <a:r>
              <a:rPr lang="en-US" sz="1600" b="1"/>
              <a:t>travel expenses only</a:t>
            </a:r>
            <a:r>
              <a:rPr lang="en-US" sz="1600"/>
              <a:t>, in accordance with the approved rates specified in the </a:t>
            </a:r>
            <a:r>
              <a:rPr lang="en-US" sz="1600" u="sng">
                <a:hlinkClick r:id="rId2"/>
              </a:rPr>
              <a:t>Rules for the use of 4EU+ funding</a:t>
            </a:r>
            <a:endParaRPr lang="en-US" sz="1600"/>
          </a:p>
          <a:p>
            <a:pPr marL="1028700" lvl="1" indent="-342900"/>
            <a:r>
              <a:rPr lang="en-US" sz="1600"/>
              <a:t>For Charles University employees, funding is provided in </a:t>
            </a:r>
            <a:r>
              <a:rPr lang="en-US" sz="1600" b="1"/>
              <a:t>the form of an official business trip</a:t>
            </a:r>
            <a:endParaRPr lang="cs-CZ" sz="1600" b="1"/>
          </a:p>
          <a:p>
            <a:pPr marL="1028700" lvl="1" indent="-342900"/>
            <a:r>
              <a:rPr lang="en-US" sz="1600">
                <a:latin typeface="Roboto" panose="02000000000000000000" pitchFamily="2" charset="0"/>
                <a:ea typeface="Roboto" panose="02000000000000000000" pitchFamily="2" charset="0"/>
                <a:cs typeface="Roboto" panose="02000000000000000000" pitchFamily="2" charset="0"/>
              </a:rPr>
              <a:t>For Charles University students, funding is provided as a </a:t>
            </a:r>
            <a:r>
              <a:rPr lang="en-US" sz="1600" b="1">
                <a:latin typeface="Roboto" panose="02000000000000000000" pitchFamily="2" charset="0"/>
                <a:ea typeface="Roboto" panose="02000000000000000000" pitchFamily="2" charset="0"/>
                <a:cs typeface="Roboto" panose="02000000000000000000" pitchFamily="2" charset="0"/>
              </a:rPr>
              <a:t>mobility grant stipend</a:t>
            </a:r>
            <a:endParaRPr lang="cs-CZ" sz="1600" b="1">
              <a:latin typeface="Roboto" panose="02000000000000000000" pitchFamily="2" charset="0"/>
              <a:ea typeface="Roboto" panose="02000000000000000000" pitchFamily="2" charset="0"/>
              <a:cs typeface="Roboto" panose="02000000000000000000" pitchFamily="2" charset="0"/>
            </a:endParaRPr>
          </a:p>
          <a:p>
            <a:pPr marL="356870" indent="-342900">
              <a:buFont typeface="Arial" panose="020B0604020202020204" pitchFamily="34" charset="0"/>
              <a:buChar char="•"/>
            </a:pPr>
            <a:r>
              <a:rPr lang="cs-CZ" b="1"/>
              <a:t>SUPPORTED ACTIVITIES</a:t>
            </a:r>
            <a:endParaRPr lang="cs-CZ" b="1">
              <a:cs typeface="Roboto" panose="02000000000000000000" pitchFamily="2" charset="0"/>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Visits to partner universities of the 4EU+ Alliance</a:t>
            </a:r>
            <a:endParaRPr kumimoji="0" lang="cs-CZ" sz="1600" b="0" i="0" u="none" strike="noStrike" kern="1200" cap="none" spc="0" normalizeH="0" baseline="0" noProof="0">
              <a:ln>
                <a:noFill/>
              </a:ln>
              <a:solidFill>
                <a:srgbClr val="114393"/>
              </a:solidFill>
              <a:effectLst/>
              <a:uLnTx/>
              <a:uFillTx/>
              <a:latin typeface="Arial" panose="020B0604020202020204"/>
              <a:ea typeface="+mn-ea"/>
              <a:cs typeface="+mn-cs"/>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Participation in activities representing the Alliance outside partner universities</a:t>
            </a:r>
            <a:endParaRPr kumimoji="0" lang="cs-CZ" sz="1600" b="0" i="0" u="none" strike="noStrike" kern="1200" cap="none" spc="0" normalizeH="0" baseline="0" noProof="0">
              <a:ln>
                <a:noFill/>
              </a:ln>
              <a:solidFill>
                <a:srgbClr val="11439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89993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3F9B-06EC-5004-02AE-545EB0C12BF7}"/>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9360D5DC-3A5F-4BA1-1CDE-0119742073EA}"/>
              </a:ext>
            </a:extLst>
          </p:cNvPr>
          <p:cNvSpPr txBox="1"/>
          <p:nvPr/>
        </p:nvSpPr>
        <p:spPr>
          <a:xfrm>
            <a:off x="1462776" y="899648"/>
            <a:ext cx="4505208" cy="1051570"/>
          </a:xfrm>
          <a:prstGeom prst="rect">
            <a:avLst/>
          </a:prstGeom>
          <a:noFill/>
        </p:spPr>
        <p:txBody>
          <a:bodyPr wrap="square">
            <a:spAutoFit/>
          </a:bodyPr>
          <a:lstStyle/>
          <a:p>
            <a:pPr algn="l">
              <a:lnSpc>
                <a:spcPct val="150000"/>
              </a:lnSpc>
            </a:pPr>
            <a:r>
              <a:rPr lang="cs-CZ" sz="2200" b="1">
                <a:solidFill>
                  <a:srgbClr val="114393"/>
                </a:solidFill>
                <a:latin typeface="Roboto" panose="02000000000000000000" pitchFamily="2" charset="0"/>
                <a:ea typeface="Roboto" panose="02000000000000000000" pitchFamily="2" charset="0"/>
              </a:rPr>
              <a:t>P</a:t>
            </a:r>
            <a:r>
              <a:rPr lang="en-US" sz="2200" b="1" i="0" err="1">
                <a:solidFill>
                  <a:srgbClr val="114393"/>
                </a:solidFill>
                <a:effectLst/>
                <a:latin typeface="Roboto" panose="02000000000000000000" pitchFamily="2" charset="0"/>
                <a:ea typeface="Roboto" panose="02000000000000000000" pitchFamily="2" charset="0"/>
              </a:rPr>
              <a:t>rojects</a:t>
            </a:r>
            <a:r>
              <a:rPr lang="en-US" sz="2200" b="1" i="0">
                <a:solidFill>
                  <a:srgbClr val="114393"/>
                </a:solidFill>
                <a:effectLst/>
                <a:latin typeface="Roboto" panose="02000000000000000000" pitchFamily="2" charset="0"/>
                <a:ea typeface="Roboto" panose="02000000000000000000" pitchFamily="2" charset="0"/>
              </a:rPr>
              <a:t> must align with the 4EU+ Strategy 2025–2035</a:t>
            </a:r>
            <a:endParaRPr lang="en-US" b="0" i="0">
              <a:solidFill>
                <a:schemeClr val="bg1"/>
              </a:solidFill>
              <a:effectLst/>
              <a:latin typeface="Roboto" panose="02000000000000000000" pitchFamily="2" charset="0"/>
              <a:ea typeface="Roboto" panose="02000000000000000000" pitchFamily="2" charset="0"/>
            </a:endParaRPr>
          </a:p>
        </p:txBody>
      </p:sp>
      <p:pic>
        <p:nvPicPr>
          <p:cNvPr id="14" name="Graphic 13" descr="Line arrow: Straight with solid fill">
            <a:extLst>
              <a:ext uri="{FF2B5EF4-FFF2-40B4-BE49-F238E27FC236}">
                <a16:creationId xmlns:a16="http://schemas.microsoft.com/office/drawing/2014/main" id="{FFBB72CE-A773-9801-B204-767137594E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1587" y="986335"/>
            <a:ext cx="442161" cy="442161"/>
          </a:xfrm>
          <a:prstGeom prst="rect">
            <a:avLst/>
          </a:prstGeom>
        </p:spPr>
      </p:pic>
      <p:pic>
        <p:nvPicPr>
          <p:cNvPr id="15" name="Graphic 14" descr="Line arrow: Straight with solid fill">
            <a:extLst>
              <a:ext uri="{FF2B5EF4-FFF2-40B4-BE49-F238E27FC236}">
                <a16:creationId xmlns:a16="http://schemas.microsoft.com/office/drawing/2014/main" id="{4563D6A2-2B50-97CF-49AA-9988F3C6F0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15484" y="3858699"/>
            <a:ext cx="442161" cy="442161"/>
          </a:xfrm>
          <a:prstGeom prst="rect">
            <a:avLst/>
          </a:prstGeom>
        </p:spPr>
      </p:pic>
      <p:sp>
        <p:nvSpPr>
          <p:cNvPr id="16" name="TextBox 15">
            <a:extLst>
              <a:ext uri="{FF2B5EF4-FFF2-40B4-BE49-F238E27FC236}">
                <a16:creationId xmlns:a16="http://schemas.microsoft.com/office/drawing/2014/main" id="{939AFEAD-76FD-C886-197E-F6E962D7051E}"/>
              </a:ext>
            </a:extLst>
          </p:cNvPr>
          <p:cNvSpPr txBox="1"/>
          <p:nvPr/>
        </p:nvSpPr>
        <p:spPr>
          <a:xfrm>
            <a:off x="1379679" y="3764646"/>
            <a:ext cx="4505208" cy="1892826"/>
          </a:xfrm>
          <a:prstGeom prst="rect">
            <a:avLst/>
          </a:prstGeom>
          <a:noFill/>
        </p:spPr>
        <p:txBody>
          <a:bodyPr wrap="square">
            <a:spAutoFit/>
          </a:bodyPr>
          <a:lstStyle/>
          <a:p>
            <a:pPr algn="l">
              <a:lnSpc>
                <a:spcPct val="150000"/>
              </a:lnSpc>
            </a:pPr>
            <a:r>
              <a:rPr lang="cs-CZ" sz="2200" b="1" i="0">
                <a:solidFill>
                  <a:srgbClr val="114393"/>
                </a:solidFill>
                <a:effectLst/>
                <a:latin typeface="Roboto" panose="02000000000000000000" pitchFamily="2" charset="0"/>
                <a:ea typeface="Roboto" panose="02000000000000000000" pitchFamily="2" charset="0"/>
              </a:rPr>
              <a:t>Project </a:t>
            </a:r>
            <a:r>
              <a:rPr lang="cs-CZ" sz="2200" b="1">
                <a:solidFill>
                  <a:srgbClr val="114393"/>
                </a:solidFill>
                <a:latin typeface="Roboto" panose="02000000000000000000" pitchFamily="2" charset="0"/>
                <a:ea typeface="Roboto" panose="02000000000000000000" pitchFamily="2" charset="0"/>
              </a:rPr>
              <a:t>a</a:t>
            </a:r>
            <a:r>
              <a:rPr lang="en-US" sz="2200" b="1" i="0" err="1">
                <a:solidFill>
                  <a:srgbClr val="114393"/>
                </a:solidFill>
                <a:effectLst/>
                <a:latin typeface="Roboto" panose="02000000000000000000" pitchFamily="2" charset="0"/>
                <a:ea typeface="Roboto" panose="02000000000000000000" pitchFamily="2" charset="0"/>
              </a:rPr>
              <a:t>pplications</a:t>
            </a:r>
            <a:r>
              <a:rPr lang="en-US" sz="2200" b="1" i="0">
                <a:solidFill>
                  <a:srgbClr val="114393"/>
                </a:solidFill>
                <a:effectLst/>
                <a:latin typeface="Roboto" panose="02000000000000000000" pitchFamily="2" charset="0"/>
                <a:ea typeface="Roboto" panose="02000000000000000000" pitchFamily="2" charset="0"/>
              </a:rPr>
              <a:t> must be submitted via online form</a:t>
            </a:r>
            <a:endParaRPr lang="cs-CZ" sz="2200" b="1" i="0">
              <a:solidFill>
                <a:srgbClr val="114393"/>
              </a:solidFill>
              <a:effectLst/>
              <a:latin typeface="Roboto" panose="02000000000000000000" pitchFamily="2" charset="0"/>
              <a:ea typeface="Roboto" panose="02000000000000000000" pitchFamily="2"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hlinkClick r:id="rId4"/>
              </a:rPr>
              <a:t>https://cuni.cz/UK-15415.html</a:t>
            </a:r>
            <a:endParaRPr lang="cs-CZ" sz="2200" b="1" i="0">
              <a:solidFill>
                <a:srgbClr val="114393"/>
              </a:solidFill>
              <a:effectLst/>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endParaRPr lang="en-US" b="0" i="0">
              <a:solidFill>
                <a:schemeClr val="bg1"/>
              </a:solidFill>
              <a:effectLst/>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CB860359-1509-872F-7E41-9879C01D2CE9}"/>
              </a:ext>
            </a:extLst>
          </p:cNvPr>
          <p:cNvSpPr txBox="1"/>
          <p:nvPr/>
        </p:nvSpPr>
        <p:spPr>
          <a:xfrm>
            <a:off x="6749274" y="896540"/>
            <a:ext cx="4505208" cy="1559401"/>
          </a:xfrm>
          <a:prstGeom prst="rect">
            <a:avLst/>
          </a:prstGeom>
          <a:noFill/>
        </p:spPr>
        <p:txBody>
          <a:bodyPr wrap="square">
            <a:spAutoFit/>
          </a:bodyPr>
          <a:lstStyle/>
          <a:p>
            <a:pPr algn="l">
              <a:lnSpc>
                <a:spcPct val="150000"/>
              </a:lnSpc>
            </a:pPr>
            <a:r>
              <a:rPr lang="cs-CZ" sz="2200" b="1" err="1">
                <a:solidFill>
                  <a:srgbClr val="114393"/>
                </a:solidFill>
                <a:latin typeface="Roboto" panose="02000000000000000000" pitchFamily="2" charset="0"/>
                <a:ea typeface="Roboto" panose="02000000000000000000" pitchFamily="2" charset="0"/>
              </a:rPr>
              <a:t>Projects</a:t>
            </a:r>
            <a:r>
              <a:rPr lang="cs-CZ" sz="2200" b="1">
                <a:solidFill>
                  <a:srgbClr val="114393"/>
                </a:solidFill>
                <a:latin typeface="Roboto" panose="02000000000000000000" pitchFamily="2" charset="0"/>
                <a:ea typeface="Roboto" panose="02000000000000000000" pitchFamily="2" charset="0"/>
              </a:rPr>
              <a:t> </a:t>
            </a:r>
            <a:r>
              <a:rPr lang="cs-CZ" sz="2200" b="1" err="1">
                <a:solidFill>
                  <a:srgbClr val="114393"/>
                </a:solidFill>
                <a:latin typeface="Roboto" panose="02000000000000000000" pitchFamily="2" charset="0"/>
                <a:ea typeface="Roboto" panose="02000000000000000000" pitchFamily="2" charset="0"/>
              </a:rPr>
              <a:t>must</a:t>
            </a:r>
            <a:r>
              <a:rPr lang="cs-CZ" sz="2200" b="1">
                <a:solidFill>
                  <a:srgbClr val="114393"/>
                </a:solidFill>
                <a:latin typeface="Roboto" panose="02000000000000000000" pitchFamily="2" charset="0"/>
                <a:ea typeface="Roboto" panose="02000000000000000000" pitchFamily="2" charset="0"/>
              </a:rPr>
              <a:t> </a:t>
            </a:r>
            <a:r>
              <a:rPr lang="en-US" sz="2200" b="1">
                <a:solidFill>
                  <a:srgbClr val="114393"/>
                </a:solidFill>
                <a:latin typeface="Roboto" panose="02000000000000000000" pitchFamily="2" charset="0"/>
                <a:ea typeface="Roboto" panose="02000000000000000000" pitchFamily="2" charset="0"/>
              </a:rPr>
              <a:t>correspond to one of the four selected thematic areas (Flagships)</a:t>
            </a:r>
            <a:endParaRPr lang="en-US" sz="2200" b="1" i="0">
              <a:solidFill>
                <a:srgbClr val="114393"/>
              </a:solidFill>
              <a:effectLst/>
              <a:latin typeface="Roboto" panose="02000000000000000000" pitchFamily="2" charset="0"/>
              <a:ea typeface="Roboto" panose="02000000000000000000" pitchFamily="2" charset="0"/>
            </a:endParaRPr>
          </a:p>
        </p:txBody>
      </p:sp>
      <p:pic>
        <p:nvPicPr>
          <p:cNvPr id="18" name="Graphic 17" descr="Line arrow: Straight with solid fill">
            <a:extLst>
              <a:ext uri="{FF2B5EF4-FFF2-40B4-BE49-F238E27FC236}">
                <a16:creationId xmlns:a16="http://schemas.microsoft.com/office/drawing/2014/main" id="{3F8C35E1-E85E-4807-70AB-7DF15D6B8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68085" y="983227"/>
            <a:ext cx="442161" cy="442161"/>
          </a:xfrm>
          <a:prstGeom prst="rect">
            <a:avLst/>
          </a:prstGeom>
        </p:spPr>
      </p:pic>
      <p:pic>
        <p:nvPicPr>
          <p:cNvPr id="19" name="Graphic 18" descr="Line arrow: Straight with solid fill">
            <a:extLst>
              <a:ext uri="{FF2B5EF4-FFF2-40B4-BE49-F238E27FC236}">
                <a16:creationId xmlns:a16="http://schemas.microsoft.com/office/drawing/2014/main" id="{6D66FF5B-114F-7C8F-54E7-C64A529981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01982" y="3855591"/>
            <a:ext cx="442161" cy="442161"/>
          </a:xfrm>
          <a:prstGeom prst="rect">
            <a:avLst/>
          </a:prstGeom>
        </p:spPr>
      </p:pic>
      <p:sp>
        <p:nvSpPr>
          <p:cNvPr id="2" name="TextBox 15">
            <a:extLst>
              <a:ext uri="{FF2B5EF4-FFF2-40B4-BE49-F238E27FC236}">
                <a16:creationId xmlns:a16="http://schemas.microsoft.com/office/drawing/2014/main" id="{1CD85E1D-19DA-E40B-AA81-BCC3D1045893}"/>
              </a:ext>
            </a:extLst>
          </p:cNvPr>
          <p:cNvSpPr txBox="1"/>
          <p:nvPr/>
        </p:nvSpPr>
        <p:spPr>
          <a:xfrm>
            <a:off x="6749274" y="3777997"/>
            <a:ext cx="4505208" cy="2816156"/>
          </a:xfrm>
          <a:prstGeom prst="rect">
            <a:avLst/>
          </a:prstGeom>
          <a:noFill/>
        </p:spPr>
        <p:txBody>
          <a:bodyPr wrap="square">
            <a:spAutoFit/>
          </a:bodyPr>
          <a:lstStyle/>
          <a:p>
            <a:pPr algn="l">
              <a:lnSpc>
                <a:spcPct val="150000"/>
              </a:lnSpc>
            </a:pPr>
            <a:r>
              <a:rPr lang="cs-CZ" sz="2200" b="1" i="0">
                <a:solidFill>
                  <a:srgbClr val="114393"/>
                </a:solidFill>
                <a:effectLst/>
                <a:latin typeface="Roboto" panose="02000000000000000000" pitchFamily="2" charset="0"/>
                <a:ea typeface="Roboto" panose="02000000000000000000" pitchFamily="2" charset="0"/>
              </a:rPr>
              <a:t>Project </a:t>
            </a:r>
            <a:r>
              <a:rPr lang="cs-CZ" sz="2200" b="1" i="0" err="1">
                <a:solidFill>
                  <a:srgbClr val="114393"/>
                </a:solidFill>
                <a:effectLst/>
                <a:latin typeface="Roboto" panose="02000000000000000000" pitchFamily="2" charset="0"/>
                <a:ea typeface="Roboto" panose="02000000000000000000" pitchFamily="2" charset="0"/>
              </a:rPr>
              <a:t>application</a:t>
            </a:r>
            <a:r>
              <a:rPr lang="cs-CZ" sz="2200" b="1" i="0">
                <a:solidFill>
                  <a:srgbClr val="114393"/>
                </a:solidFill>
                <a:effectLst/>
                <a:latin typeface="Roboto" panose="02000000000000000000" pitchFamily="2" charset="0"/>
                <a:ea typeface="Roboto" panose="02000000000000000000" pitchFamily="2" charset="0"/>
              </a:rPr>
              <a:t> </a:t>
            </a:r>
            <a:r>
              <a:rPr lang="cs-CZ" sz="2200" b="1" i="0" err="1">
                <a:solidFill>
                  <a:srgbClr val="114393"/>
                </a:solidFill>
                <a:effectLst/>
                <a:latin typeface="Roboto" panose="02000000000000000000" pitchFamily="2" charset="0"/>
                <a:ea typeface="Roboto" panose="02000000000000000000" pitchFamily="2" charset="0"/>
              </a:rPr>
              <a:t>must</a:t>
            </a:r>
            <a:r>
              <a:rPr lang="cs-CZ" sz="2200" b="1" i="0">
                <a:solidFill>
                  <a:srgbClr val="114393"/>
                </a:solidFill>
                <a:effectLst/>
                <a:latin typeface="Roboto" panose="02000000000000000000" pitchFamily="2" charset="0"/>
                <a:ea typeface="Roboto" panose="02000000000000000000" pitchFamily="2" charset="0"/>
              </a:rPr>
              <a:t> </a:t>
            </a:r>
            <a:r>
              <a:rPr lang="cs-CZ" sz="2200" b="1" i="0" err="1">
                <a:solidFill>
                  <a:srgbClr val="114393"/>
                </a:solidFill>
                <a:effectLst/>
                <a:latin typeface="Roboto" panose="02000000000000000000" pitchFamily="2" charset="0"/>
                <a:ea typeface="Roboto" panose="02000000000000000000" pitchFamily="2" charset="0"/>
              </a:rPr>
              <a:t>include</a:t>
            </a:r>
            <a:r>
              <a:rPr lang="cs-CZ" sz="2200" b="1" i="0">
                <a:solidFill>
                  <a:srgbClr val="114393"/>
                </a:solidFill>
                <a:effectLst/>
                <a:latin typeface="Roboto" panose="02000000000000000000" pitchFamily="2" charset="0"/>
                <a:ea typeface="Roboto" panose="02000000000000000000" pitchFamily="2" charset="0"/>
              </a:rPr>
              <a:t>:</a:t>
            </a:r>
          </a:p>
          <a:p>
            <a:pPr marL="285750" indent="-285750">
              <a:lnSpc>
                <a:spcPct val="150000"/>
              </a:lnSpc>
              <a:buFont typeface="Arial" panose="020B0604020202020204" pitchFamily="34" charset="0"/>
              <a:buChar char="•"/>
            </a:pPr>
            <a:r>
              <a:rPr lang="cs-CZ" sz="1600" err="1">
                <a:solidFill>
                  <a:schemeClr val="bg1"/>
                </a:solidFill>
                <a:latin typeface="Roboto" panose="02000000000000000000" pitchFamily="2" charset="0"/>
                <a:ea typeface="Roboto" panose="02000000000000000000" pitchFamily="2" charset="0"/>
              </a:rPr>
              <a:t>Acceptance</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letter</a:t>
            </a:r>
            <a:endParaRPr lang="cs-CZ" sz="1600">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cs-CZ" sz="1600" b="0" i="0" err="1">
                <a:solidFill>
                  <a:schemeClr val="bg1"/>
                </a:solidFill>
                <a:effectLst/>
                <a:latin typeface="Roboto" panose="02000000000000000000" pitchFamily="2" charset="0"/>
                <a:ea typeface="Roboto" panose="02000000000000000000" pitchFamily="2" charset="0"/>
              </a:rPr>
              <a:t>Programme</a:t>
            </a:r>
            <a:r>
              <a:rPr lang="cs-CZ" sz="1600" b="0" i="0">
                <a:solidFill>
                  <a:schemeClr val="bg1"/>
                </a:solidFill>
                <a:effectLst/>
                <a:latin typeface="Roboto" panose="02000000000000000000" pitchFamily="2" charset="0"/>
                <a:ea typeface="Roboto" panose="02000000000000000000" pitchFamily="2" charset="0"/>
              </a:rPr>
              <a:t> </a:t>
            </a:r>
            <a:r>
              <a:rPr lang="cs-CZ" sz="1600" b="0" i="0" err="1">
                <a:solidFill>
                  <a:schemeClr val="bg1"/>
                </a:solidFill>
                <a:effectLst/>
                <a:latin typeface="Roboto" panose="02000000000000000000" pitchFamily="2" charset="0"/>
                <a:ea typeface="Roboto" panose="02000000000000000000" pitchFamily="2" charset="0"/>
              </a:rPr>
              <a:t>of</a:t>
            </a:r>
            <a:r>
              <a:rPr lang="cs-CZ" sz="1600" b="0" i="0">
                <a:solidFill>
                  <a:schemeClr val="bg1"/>
                </a:solidFill>
                <a:effectLst/>
                <a:latin typeface="Roboto" panose="02000000000000000000" pitchFamily="2" charset="0"/>
                <a:ea typeface="Roboto" panose="02000000000000000000" pitchFamily="2" charset="0"/>
              </a:rPr>
              <a:t> the visit</a:t>
            </a:r>
            <a:endParaRPr lang="cs-CZ" sz="1600">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cs-CZ" sz="1600" err="1">
                <a:solidFill>
                  <a:schemeClr val="bg1"/>
                </a:solidFill>
                <a:latin typeface="Roboto" panose="02000000000000000000" pitchFamily="2" charset="0"/>
                <a:ea typeface="Roboto" panose="02000000000000000000" pitchFamily="2" charset="0"/>
              </a:rPr>
              <a:t>For</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employees</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approval</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from</a:t>
            </a:r>
            <a:r>
              <a:rPr lang="cs-CZ" sz="1600">
                <a:solidFill>
                  <a:schemeClr val="bg1"/>
                </a:solidFill>
                <a:latin typeface="Roboto" panose="02000000000000000000" pitchFamily="2" charset="0"/>
                <a:ea typeface="Roboto" panose="02000000000000000000" pitchFamily="2" charset="0"/>
              </a:rPr>
              <a:t> supervisor</a:t>
            </a:r>
            <a:endParaRPr lang="cs-CZ" sz="1600" b="0" i="0">
              <a:solidFill>
                <a:schemeClr val="bg1"/>
              </a:solidFill>
              <a:effectLst/>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cs-CZ" sz="1600" err="1">
                <a:solidFill>
                  <a:schemeClr val="bg1"/>
                </a:solidFill>
                <a:latin typeface="Roboto" panose="02000000000000000000" pitchFamily="2" charset="0"/>
                <a:ea typeface="Roboto" panose="02000000000000000000" pitchFamily="2" charset="0"/>
              </a:rPr>
              <a:t>For</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students</a:t>
            </a:r>
            <a:r>
              <a:rPr lang="cs-CZ" sz="1600">
                <a:solidFill>
                  <a:schemeClr val="bg1"/>
                </a:solidFill>
                <a:latin typeface="Roboto" panose="02000000000000000000" pitchFamily="2" charset="0"/>
                <a:ea typeface="Roboto" panose="02000000000000000000" pitchFamily="2" charset="0"/>
              </a:rPr>
              <a:t> </a:t>
            </a:r>
            <a:r>
              <a:rPr lang="cs-CZ" sz="1600" err="1">
                <a:solidFill>
                  <a:schemeClr val="bg1"/>
                </a:solidFill>
                <a:latin typeface="Roboto" panose="02000000000000000000" pitchFamily="2" charset="0"/>
                <a:ea typeface="Roboto" panose="02000000000000000000" pitchFamily="2" charset="0"/>
              </a:rPr>
              <a:t>projects</a:t>
            </a:r>
            <a:r>
              <a:rPr lang="cs-CZ" sz="1600">
                <a:solidFill>
                  <a:schemeClr val="bg1"/>
                </a:solidFill>
                <a:latin typeface="Roboto" panose="02000000000000000000" pitchFamily="2" charset="0"/>
                <a:ea typeface="Roboto" panose="02000000000000000000" pitchFamily="2" charset="0"/>
              </a:rPr>
              <a:t>: 4EU+ Learning </a:t>
            </a:r>
            <a:r>
              <a:rPr lang="cs-CZ" sz="1600" err="1">
                <a:solidFill>
                  <a:schemeClr val="bg1"/>
                </a:solidFill>
                <a:latin typeface="Roboto" panose="02000000000000000000" pitchFamily="2" charset="0"/>
                <a:ea typeface="Roboto" panose="02000000000000000000" pitchFamily="2" charset="0"/>
              </a:rPr>
              <a:t>Agreement</a:t>
            </a:r>
            <a:endParaRPr lang="cs-CZ" sz="1600" b="0" i="0">
              <a:solidFill>
                <a:schemeClr val="bg1"/>
              </a:solidFill>
              <a:effectLst/>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endParaRPr lang="en-US" b="0" i="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0180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815A-84B9-90DD-D4AE-9FA095FD1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9A962-F73D-CDF8-4E8E-E02217B93679}"/>
              </a:ext>
            </a:extLst>
          </p:cNvPr>
          <p:cNvSpPr>
            <a:spLocks noGrp="1"/>
          </p:cNvSpPr>
          <p:nvPr>
            <p:ph type="title"/>
          </p:nvPr>
        </p:nvSpPr>
        <p:spPr/>
        <p:txBody>
          <a:bodyPr/>
          <a:lstStyle/>
          <a:p>
            <a:r>
              <a:rPr lang="en-US" dirty="0"/>
              <a:t>0</a:t>
            </a:r>
            <a:r>
              <a:rPr lang="cs-CZ" dirty="0"/>
              <a:t>4</a:t>
            </a:r>
            <a:endParaRPr lang="en-US" dirty="0"/>
          </a:p>
        </p:txBody>
      </p:sp>
      <p:sp>
        <p:nvSpPr>
          <p:cNvPr id="3" name="Text Placeholder 2">
            <a:extLst>
              <a:ext uri="{FF2B5EF4-FFF2-40B4-BE49-F238E27FC236}">
                <a16:creationId xmlns:a16="http://schemas.microsoft.com/office/drawing/2014/main" id="{F8127670-60FF-7533-852B-4E306E00522A}"/>
              </a:ext>
            </a:extLst>
          </p:cNvPr>
          <p:cNvSpPr>
            <a:spLocks noGrp="1"/>
          </p:cNvSpPr>
          <p:nvPr>
            <p:ph type="body" sz="quarter" idx="10"/>
          </p:nvPr>
        </p:nvSpPr>
        <p:spPr>
          <a:xfrm>
            <a:off x="2370459" y="2752566"/>
            <a:ext cx="4558364" cy="1352867"/>
          </a:xfrm>
        </p:spPr>
        <p:txBody>
          <a:bodyPr/>
          <a:lstStyle/>
          <a:p>
            <a:r>
              <a:rPr lang="cs-CZ" sz="4400" dirty="0" err="1"/>
              <a:t>Synergy</a:t>
            </a:r>
            <a:r>
              <a:rPr lang="cs-CZ" sz="4400" dirty="0"/>
              <a:t> </a:t>
            </a:r>
            <a:r>
              <a:rPr lang="cs-CZ" sz="4400" dirty="0" err="1"/>
              <a:t>Projects</a:t>
            </a:r>
            <a:r>
              <a:rPr lang="cs-CZ" sz="4400" dirty="0"/>
              <a:t>/</a:t>
            </a:r>
            <a:r>
              <a:rPr lang="cs-CZ" sz="4400" dirty="0" err="1"/>
              <a:t>Funding</a:t>
            </a:r>
            <a:endParaRPr lang="en-US" sz="4400" dirty="0"/>
          </a:p>
        </p:txBody>
      </p:sp>
      <p:pic>
        <p:nvPicPr>
          <p:cNvPr id="14" name="Zástupný symbol obrázku 13" descr="Obsah obrázku arkáda, Klasická architektura, Symetrie, radnice&#10;&#10;Obsah generovaný pomocí AI může být nesprávný.">
            <a:extLst>
              <a:ext uri="{FF2B5EF4-FFF2-40B4-BE49-F238E27FC236}">
                <a16:creationId xmlns:a16="http://schemas.microsoft.com/office/drawing/2014/main" id="{5F40D32B-C962-8643-E8E4-2F5DB0607898}"/>
              </a:ext>
            </a:extLst>
          </p:cNvPr>
          <p:cNvPicPr>
            <a:picLocks noGrp="1" noChangeAspect="1"/>
          </p:cNvPicPr>
          <p:nvPr>
            <p:ph type="pic" sz="quarter" idx="11"/>
          </p:nvPr>
        </p:nvPicPr>
        <p:blipFill>
          <a:blip r:embed="rId2"/>
          <a:srcRect l="28895" r="28895"/>
          <a:stretch>
            <a:fillRect/>
          </a:stretch>
        </p:blipFill>
        <p:spPr>
          <a:prstGeom prst="ellipse">
            <a:avLst/>
          </a:prstGeom>
        </p:spPr>
      </p:pic>
    </p:spTree>
    <p:extLst>
      <p:ext uri="{BB962C8B-B14F-4D97-AF65-F5344CB8AC3E}">
        <p14:creationId xmlns:p14="http://schemas.microsoft.com/office/powerpoint/2010/main" val="237819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4BA8D-210A-AAF3-5D0C-33296F884B84}"/>
              </a:ext>
            </a:extLst>
          </p:cNvPr>
          <p:cNvSpPr>
            <a:spLocks noGrp="1"/>
          </p:cNvSpPr>
          <p:nvPr>
            <p:ph type="body" sz="quarter" idx="10"/>
          </p:nvPr>
        </p:nvSpPr>
        <p:spPr>
          <a:xfrm>
            <a:off x="743576" y="761620"/>
            <a:ext cx="3939918" cy="1158875"/>
          </a:xfrm>
        </p:spPr>
        <p:txBody>
          <a:bodyPr/>
          <a:lstStyle/>
          <a:p>
            <a:r>
              <a:rPr lang="cs-CZ"/>
              <a:t>4EU+Synergy</a:t>
            </a:r>
            <a:endParaRPr lang="en-US"/>
          </a:p>
        </p:txBody>
      </p:sp>
      <p:sp>
        <p:nvSpPr>
          <p:cNvPr id="3" name="Text Placeholder 2">
            <a:extLst>
              <a:ext uri="{FF2B5EF4-FFF2-40B4-BE49-F238E27FC236}">
                <a16:creationId xmlns:a16="http://schemas.microsoft.com/office/drawing/2014/main" id="{E101744D-FF4C-B61E-6886-D640102627FC}"/>
              </a:ext>
            </a:extLst>
          </p:cNvPr>
          <p:cNvSpPr>
            <a:spLocks noGrp="1"/>
          </p:cNvSpPr>
          <p:nvPr>
            <p:ph type="body" sz="quarter" idx="11"/>
          </p:nvPr>
        </p:nvSpPr>
        <p:spPr>
          <a:xfrm>
            <a:off x="743575" y="1879354"/>
            <a:ext cx="10556483" cy="4627324"/>
          </a:xfrm>
        </p:spPr>
        <p:txBody>
          <a:bodyPr/>
          <a:lstStyle/>
          <a:p>
            <a:pPr marL="357188" indent="-342900">
              <a:buFont typeface="Arial" panose="020B0604020202020204" pitchFamily="34" charset="0"/>
              <a:buChar char="•"/>
            </a:pPr>
            <a:r>
              <a:rPr lang="en-US"/>
              <a:t>institutional support provided by Charles University</a:t>
            </a:r>
            <a:endParaRPr lang="cs-CZ"/>
          </a:p>
          <a:p>
            <a:pPr marL="357188" indent="-342900">
              <a:buFont typeface="Arial" panose="020B0604020202020204" pitchFamily="34" charset="0"/>
              <a:buChar char="•"/>
            </a:pPr>
            <a:r>
              <a:rPr lang="cs-CZ"/>
              <a:t>p</a:t>
            </a:r>
            <a:r>
              <a:rPr lang="en-US" err="1"/>
              <a:t>roject</a:t>
            </a:r>
            <a:r>
              <a:rPr lang="en-US"/>
              <a:t> teams must consist of </a:t>
            </a:r>
            <a:r>
              <a:rPr lang="en-US" b="1"/>
              <a:t>colleagues from at least three partner universities</a:t>
            </a:r>
            <a:r>
              <a:rPr lang="en-US"/>
              <a:t>, with</a:t>
            </a:r>
            <a:r>
              <a:rPr lang="en-US" b="1"/>
              <a:t> Charles University</a:t>
            </a:r>
            <a:r>
              <a:rPr lang="en-US"/>
              <a:t> acting as the </a:t>
            </a:r>
            <a:r>
              <a:rPr lang="en-US" b="1"/>
              <a:t>coordinating institution</a:t>
            </a:r>
            <a:endParaRPr lang="cs-CZ" b="1"/>
          </a:p>
          <a:p>
            <a:pPr marL="357188" indent="-342900">
              <a:buFont typeface="Arial" panose="020B0604020202020204" pitchFamily="34" charset="0"/>
              <a:buChar char="•"/>
            </a:pPr>
            <a:r>
              <a:rPr lang="cs-CZ" b="1" err="1"/>
              <a:t>academic</a:t>
            </a:r>
            <a:r>
              <a:rPr lang="cs-CZ" b="1"/>
              <a:t> and student</a:t>
            </a:r>
            <a:r>
              <a:rPr lang="en-US"/>
              <a:t> </a:t>
            </a:r>
            <a:r>
              <a:rPr lang="en-US" b="1"/>
              <a:t>joint research, educational, and innovation activities</a:t>
            </a:r>
            <a:endParaRPr lang="cs-CZ" b="1"/>
          </a:p>
          <a:p>
            <a:pPr marL="357188" indent="-342900">
              <a:buFont typeface="Arial" panose="020B0604020202020204" pitchFamily="34" charset="0"/>
              <a:buChar char="•"/>
            </a:pPr>
            <a:r>
              <a:rPr lang="en-US"/>
              <a:t>Applications may be submitted </a:t>
            </a:r>
            <a:r>
              <a:rPr lang="en-US" b="1"/>
              <a:t>twice a year</a:t>
            </a:r>
            <a:r>
              <a:rPr lang="en-US"/>
              <a:t>, by 15 April and 15 October</a:t>
            </a:r>
            <a:endParaRPr lang="cs-CZ" b="1"/>
          </a:p>
          <a:p>
            <a:pPr marL="357188" indent="-342900">
              <a:buFont typeface="Arial" panose="020B0604020202020204" pitchFamily="34" charset="0"/>
              <a:buChar char="•"/>
            </a:pPr>
            <a:r>
              <a:rPr lang="en-US"/>
              <a:t>project duration may range from </a:t>
            </a:r>
            <a:r>
              <a:rPr lang="en-US" b="1"/>
              <a:t>12 to 36 months</a:t>
            </a:r>
            <a:r>
              <a:rPr lang="cs-CZ" b="1"/>
              <a:t> </a:t>
            </a:r>
            <a:r>
              <a:rPr lang="cs-CZ"/>
              <a:t>(t</a:t>
            </a:r>
            <a:r>
              <a:rPr lang="en-US"/>
              <a:t>he project end date must fall within the period 1 January – 31 August</a:t>
            </a:r>
            <a:r>
              <a:rPr lang="cs-CZ"/>
              <a:t>)</a:t>
            </a:r>
          </a:p>
        </p:txBody>
      </p:sp>
    </p:spTree>
    <p:extLst>
      <p:ext uri="{BB962C8B-B14F-4D97-AF65-F5344CB8AC3E}">
        <p14:creationId xmlns:p14="http://schemas.microsoft.com/office/powerpoint/2010/main" val="409026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0EB7-3906-43EE-BDA4-668E0F506903}"/>
              </a:ext>
            </a:extLst>
          </p:cNvPr>
          <p:cNvSpPr>
            <a:spLocks noGrp="1"/>
          </p:cNvSpPr>
          <p:nvPr>
            <p:ph type="title"/>
          </p:nvPr>
        </p:nvSpPr>
        <p:spPr/>
        <p:txBody>
          <a:bodyPr/>
          <a:lstStyle/>
          <a:p>
            <a:r>
              <a:rPr lang="en-US" dirty="0"/>
              <a:t>Contents</a:t>
            </a:r>
          </a:p>
        </p:txBody>
      </p:sp>
      <p:sp>
        <p:nvSpPr>
          <p:cNvPr id="3" name="Text Placeholder 2">
            <a:extLst>
              <a:ext uri="{FF2B5EF4-FFF2-40B4-BE49-F238E27FC236}">
                <a16:creationId xmlns:a16="http://schemas.microsoft.com/office/drawing/2014/main" id="{474A0802-1CBD-1A0A-BD71-FAE14029256B}"/>
              </a:ext>
            </a:extLst>
          </p:cNvPr>
          <p:cNvSpPr>
            <a:spLocks noGrp="1"/>
          </p:cNvSpPr>
          <p:nvPr>
            <p:ph type="body" sz="quarter" idx="10"/>
          </p:nvPr>
        </p:nvSpPr>
        <p:spPr/>
        <p:txBody>
          <a:bodyPr/>
          <a:lstStyle/>
          <a:p>
            <a:r>
              <a:rPr lang="cs-CZ" dirty="0" err="1"/>
              <a:t>What</a:t>
            </a:r>
            <a:r>
              <a:rPr lang="cs-CZ" dirty="0"/>
              <a:t> </a:t>
            </a:r>
            <a:r>
              <a:rPr lang="cs-CZ" dirty="0" err="1"/>
              <a:t>Is</a:t>
            </a:r>
            <a:r>
              <a:rPr lang="cs-CZ" dirty="0"/>
              <a:t> 4EU+</a:t>
            </a:r>
            <a:endParaRPr lang="en-US" dirty="0"/>
          </a:p>
        </p:txBody>
      </p:sp>
      <p:sp>
        <p:nvSpPr>
          <p:cNvPr id="4" name="Text Placeholder 3">
            <a:extLst>
              <a:ext uri="{FF2B5EF4-FFF2-40B4-BE49-F238E27FC236}">
                <a16:creationId xmlns:a16="http://schemas.microsoft.com/office/drawing/2014/main" id="{A5D86489-A2F1-29EA-A2BA-C0D33572FAA3}"/>
              </a:ext>
            </a:extLst>
          </p:cNvPr>
          <p:cNvSpPr>
            <a:spLocks noGrp="1"/>
          </p:cNvSpPr>
          <p:nvPr>
            <p:ph type="body" sz="quarter" idx="11"/>
          </p:nvPr>
        </p:nvSpPr>
        <p:spPr/>
        <p:txBody>
          <a:bodyPr/>
          <a:lstStyle/>
          <a:p>
            <a:r>
              <a:rPr lang="en-US" dirty="0"/>
              <a:t>01.</a:t>
            </a:r>
          </a:p>
        </p:txBody>
      </p:sp>
      <p:sp>
        <p:nvSpPr>
          <p:cNvPr id="5" name="Text Placeholder 4">
            <a:extLst>
              <a:ext uri="{FF2B5EF4-FFF2-40B4-BE49-F238E27FC236}">
                <a16:creationId xmlns:a16="http://schemas.microsoft.com/office/drawing/2014/main" id="{24695C6F-542B-17C4-974B-E65BB7F3B959}"/>
              </a:ext>
            </a:extLst>
          </p:cNvPr>
          <p:cNvSpPr>
            <a:spLocks noGrp="1"/>
          </p:cNvSpPr>
          <p:nvPr>
            <p:ph type="body" sz="quarter" idx="12"/>
          </p:nvPr>
        </p:nvSpPr>
        <p:spPr/>
        <p:txBody>
          <a:bodyPr/>
          <a:lstStyle/>
          <a:p>
            <a:r>
              <a:rPr lang="cs-CZ" dirty="0" err="1"/>
              <a:t>How</a:t>
            </a:r>
            <a:r>
              <a:rPr lang="cs-CZ" dirty="0"/>
              <a:t> It Works</a:t>
            </a:r>
            <a:endParaRPr lang="en-US" dirty="0"/>
          </a:p>
        </p:txBody>
      </p:sp>
      <p:sp>
        <p:nvSpPr>
          <p:cNvPr id="6" name="Text Placeholder 5">
            <a:extLst>
              <a:ext uri="{FF2B5EF4-FFF2-40B4-BE49-F238E27FC236}">
                <a16:creationId xmlns:a16="http://schemas.microsoft.com/office/drawing/2014/main" id="{343716D6-2F53-2865-2BB8-6F536C7C5056}"/>
              </a:ext>
            </a:extLst>
          </p:cNvPr>
          <p:cNvSpPr>
            <a:spLocks noGrp="1"/>
          </p:cNvSpPr>
          <p:nvPr>
            <p:ph type="body" sz="quarter" idx="13"/>
          </p:nvPr>
        </p:nvSpPr>
        <p:spPr/>
        <p:txBody>
          <a:bodyPr/>
          <a:lstStyle/>
          <a:p>
            <a:r>
              <a:rPr lang="en-US" dirty="0"/>
              <a:t>02.</a:t>
            </a:r>
          </a:p>
        </p:txBody>
      </p:sp>
      <p:sp>
        <p:nvSpPr>
          <p:cNvPr id="7" name="Text Placeholder 6">
            <a:extLst>
              <a:ext uri="{FF2B5EF4-FFF2-40B4-BE49-F238E27FC236}">
                <a16:creationId xmlns:a16="http://schemas.microsoft.com/office/drawing/2014/main" id="{EC7F3044-A22F-DFDC-BFC0-891E9D355159}"/>
              </a:ext>
            </a:extLst>
          </p:cNvPr>
          <p:cNvSpPr>
            <a:spLocks noGrp="1"/>
          </p:cNvSpPr>
          <p:nvPr>
            <p:ph type="body" sz="quarter" idx="14"/>
          </p:nvPr>
        </p:nvSpPr>
        <p:spPr/>
        <p:txBody>
          <a:bodyPr/>
          <a:lstStyle/>
          <a:p>
            <a:r>
              <a:rPr lang="cs-CZ" dirty="0" err="1"/>
              <a:t>Opportunities</a:t>
            </a:r>
            <a:r>
              <a:rPr lang="cs-CZ" dirty="0"/>
              <a:t> </a:t>
            </a:r>
            <a:r>
              <a:rPr lang="cs-CZ" dirty="0" err="1"/>
              <a:t>for</a:t>
            </a:r>
            <a:r>
              <a:rPr lang="cs-CZ" dirty="0"/>
              <a:t> </a:t>
            </a:r>
            <a:r>
              <a:rPr lang="cs-CZ" dirty="0" err="1"/>
              <a:t>Students</a:t>
            </a:r>
            <a:endParaRPr lang="en-US" dirty="0"/>
          </a:p>
        </p:txBody>
      </p:sp>
      <p:sp>
        <p:nvSpPr>
          <p:cNvPr id="8" name="Text Placeholder 7">
            <a:extLst>
              <a:ext uri="{FF2B5EF4-FFF2-40B4-BE49-F238E27FC236}">
                <a16:creationId xmlns:a16="http://schemas.microsoft.com/office/drawing/2014/main" id="{1E79EE9F-A081-F234-BDF6-E7AA59F060EC}"/>
              </a:ext>
            </a:extLst>
          </p:cNvPr>
          <p:cNvSpPr>
            <a:spLocks noGrp="1"/>
          </p:cNvSpPr>
          <p:nvPr>
            <p:ph type="body" sz="quarter" idx="15"/>
          </p:nvPr>
        </p:nvSpPr>
        <p:spPr/>
        <p:txBody>
          <a:bodyPr/>
          <a:lstStyle/>
          <a:p>
            <a:r>
              <a:rPr lang="en-US" dirty="0"/>
              <a:t>03.</a:t>
            </a:r>
          </a:p>
        </p:txBody>
      </p:sp>
      <p:sp>
        <p:nvSpPr>
          <p:cNvPr id="9" name="Text Placeholder 8">
            <a:extLst>
              <a:ext uri="{FF2B5EF4-FFF2-40B4-BE49-F238E27FC236}">
                <a16:creationId xmlns:a16="http://schemas.microsoft.com/office/drawing/2014/main" id="{715E3F20-EB29-3FDF-8B79-F115E1F2D3F5}"/>
              </a:ext>
            </a:extLst>
          </p:cNvPr>
          <p:cNvSpPr>
            <a:spLocks noGrp="1"/>
          </p:cNvSpPr>
          <p:nvPr>
            <p:ph type="body" sz="quarter" idx="16"/>
          </p:nvPr>
        </p:nvSpPr>
        <p:spPr/>
        <p:txBody>
          <a:bodyPr/>
          <a:lstStyle/>
          <a:p>
            <a:r>
              <a:rPr lang="cs-CZ" dirty="0" err="1"/>
              <a:t>Synergy</a:t>
            </a:r>
            <a:r>
              <a:rPr lang="cs-CZ" dirty="0"/>
              <a:t> </a:t>
            </a:r>
            <a:r>
              <a:rPr lang="cs-CZ" dirty="0" err="1"/>
              <a:t>Projects</a:t>
            </a:r>
            <a:r>
              <a:rPr lang="cs-CZ" dirty="0"/>
              <a:t> and </a:t>
            </a:r>
            <a:r>
              <a:rPr lang="cs-CZ" dirty="0" err="1"/>
              <a:t>Funding</a:t>
            </a:r>
            <a:endParaRPr lang="en-US" dirty="0"/>
          </a:p>
        </p:txBody>
      </p:sp>
      <p:sp>
        <p:nvSpPr>
          <p:cNvPr id="10" name="Text Placeholder 9">
            <a:extLst>
              <a:ext uri="{FF2B5EF4-FFF2-40B4-BE49-F238E27FC236}">
                <a16:creationId xmlns:a16="http://schemas.microsoft.com/office/drawing/2014/main" id="{C4E5270F-B851-08CC-1057-E2C7D5623A71}"/>
              </a:ext>
            </a:extLst>
          </p:cNvPr>
          <p:cNvSpPr>
            <a:spLocks noGrp="1"/>
          </p:cNvSpPr>
          <p:nvPr>
            <p:ph type="body" sz="quarter" idx="17"/>
          </p:nvPr>
        </p:nvSpPr>
        <p:spPr/>
        <p:txBody>
          <a:bodyPr/>
          <a:lstStyle/>
          <a:p>
            <a:r>
              <a:rPr lang="en-US" dirty="0"/>
              <a:t>04.</a:t>
            </a:r>
          </a:p>
        </p:txBody>
      </p:sp>
      <p:sp>
        <p:nvSpPr>
          <p:cNvPr id="11" name="Text Placeholder 10">
            <a:extLst>
              <a:ext uri="{FF2B5EF4-FFF2-40B4-BE49-F238E27FC236}">
                <a16:creationId xmlns:a16="http://schemas.microsoft.com/office/drawing/2014/main" id="{4F8D2BB8-05D1-D2CE-06AC-085FF904CC4E}"/>
              </a:ext>
            </a:extLst>
          </p:cNvPr>
          <p:cNvSpPr>
            <a:spLocks noGrp="1"/>
          </p:cNvSpPr>
          <p:nvPr>
            <p:ph type="body" sz="quarter" idx="18"/>
          </p:nvPr>
        </p:nvSpPr>
        <p:spPr/>
        <p:txBody>
          <a:bodyPr/>
          <a:lstStyle/>
          <a:p>
            <a:r>
              <a:rPr lang="cs-CZ" dirty="0"/>
              <a:t>Student Network and </a:t>
            </a:r>
            <a:r>
              <a:rPr lang="cs-CZ" dirty="0" err="1"/>
              <a:t>Community</a:t>
            </a:r>
            <a:endParaRPr lang="en-US" dirty="0"/>
          </a:p>
        </p:txBody>
      </p:sp>
      <p:sp>
        <p:nvSpPr>
          <p:cNvPr id="12" name="Text Placeholder 11">
            <a:extLst>
              <a:ext uri="{FF2B5EF4-FFF2-40B4-BE49-F238E27FC236}">
                <a16:creationId xmlns:a16="http://schemas.microsoft.com/office/drawing/2014/main" id="{2BD8FEC9-916B-61C6-0411-5C4F24012C41}"/>
              </a:ext>
            </a:extLst>
          </p:cNvPr>
          <p:cNvSpPr>
            <a:spLocks noGrp="1"/>
          </p:cNvSpPr>
          <p:nvPr>
            <p:ph type="body" sz="quarter" idx="19"/>
          </p:nvPr>
        </p:nvSpPr>
        <p:spPr/>
        <p:txBody>
          <a:bodyPr/>
          <a:lstStyle/>
          <a:p>
            <a:r>
              <a:rPr lang="en-US" dirty="0"/>
              <a:t>05.</a:t>
            </a:r>
          </a:p>
        </p:txBody>
      </p:sp>
    </p:spTree>
    <p:extLst>
      <p:ext uri="{BB962C8B-B14F-4D97-AF65-F5344CB8AC3E}">
        <p14:creationId xmlns:p14="http://schemas.microsoft.com/office/powerpoint/2010/main" val="186240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35F2-D170-11E8-950F-A510BDAF50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C0C300-BBE8-127C-6A10-F732E5B2BFE6}"/>
              </a:ext>
            </a:extLst>
          </p:cNvPr>
          <p:cNvSpPr>
            <a:spLocks noGrp="1"/>
          </p:cNvSpPr>
          <p:nvPr>
            <p:ph type="body" sz="quarter" idx="10"/>
          </p:nvPr>
        </p:nvSpPr>
        <p:spPr>
          <a:xfrm>
            <a:off x="743576" y="761620"/>
            <a:ext cx="3939918" cy="1158875"/>
          </a:xfrm>
        </p:spPr>
        <p:txBody>
          <a:bodyPr/>
          <a:lstStyle/>
          <a:p>
            <a:r>
              <a:rPr lang="cs-CZ"/>
              <a:t>4EU+Synergy</a:t>
            </a:r>
            <a:endParaRPr lang="en-US"/>
          </a:p>
        </p:txBody>
      </p:sp>
      <p:sp>
        <p:nvSpPr>
          <p:cNvPr id="3" name="Text Placeholder 2">
            <a:extLst>
              <a:ext uri="{FF2B5EF4-FFF2-40B4-BE49-F238E27FC236}">
                <a16:creationId xmlns:a16="http://schemas.microsoft.com/office/drawing/2014/main" id="{E1F3AFF4-46DF-21F2-0BA8-DBCB79FA9B61}"/>
              </a:ext>
            </a:extLst>
          </p:cNvPr>
          <p:cNvSpPr>
            <a:spLocks noGrp="1"/>
          </p:cNvSpPr>
          <p:nvPr>
            <p:ph type="body" sz="quarter" idx="11"/>
          </p:nvPr>
        </p:nvSpPr>
        <p:spPr>
          <a:xfrm>
            <a:off x="743576" y="1444777"/>
            <a:ext cx="10556483" cy="4627324"/>
          </a:xfrm>
        </p:spPr>
        <p:txBody>
          <a:bodyPr lIns="91440" tIns="45720" rIns="91440" bIns="45720" anchor="t"/>
          <a:lstStyle/>
          <a:p>
            <a:pPr marL="356870" indent="-342900">
              <a:buFont typeface="Arial" panose="020B0604020202020204" pitchFamily="34" charset="0"/>
              <a:buChar char="•"/>
            </a:pPr>
            <a:r>
              <a:rPr lang="cs-CZ" b="1">
                <a:latin typeface="Roboto"/>
                <a:ea typeface="Roboto"/>
                <a:cs typeface="Roboto"/>
              </a:rPr>
              <a:t>WHO CAN APPLY?</a:t>
            </a:r>
            <a:endParaRPr lang="cs-CZ">
              <a:latin typeface="Roboto"/>
              <a:ea typeface="Roboto"/>
              <a:cs typeface="Roboto"/>
            </a:endParaRPr>
          </a:p>
          <a:p>
            <a:pPr marL="1028700" lvl="1" indent="-342900"/>
            <a:r>
              <a:rPr lang="en-US" sz="1600"/>
              <a:t>Academic staff of Charles University employed at a minimum of 0.5 FTE</a:t>
            </a:r>
            <a:endParaRPr lang="en-US" sz="1600">
              <a:cs typeface="Arial"/>
            </a:endParaRPr>
          </a:p>
          <a:p>
            <a:pPr marL="1028700" lvl="1" indent="-342900"/>
            <a:r>
              <a:rPr lang="en-US" sz="1600"/>
              <a:t>Students of Charles University (full-time or part-time, across all levels of study)</a:t>
            </a:r>
            <a:endParaRPr lang="cs-CZ" sz="1600"/>
          </a:p>
          <a:p>
            <a:pPr marL="356870" indent="-342900">
              <a:buFont typeface="Arial" panose="020B0604020202020204" pitchFamily="34" charset="0"/>
              <a:buChar char="•"/>
            </a:pPr>
            <a:r>
              <a:rPr lang="cs-CZ" b="1">
                <a:latin typeface="Roboto"/>
                <a:ea typeface="Roboto"/>
                <a:cs typeface="Roboto"/>
              </a:rPr>
              <a:t>AMOUNT OF SUPPORT</a:t>
            </a:r>
          </a:p>
          <a:p>
            <a:pPr marL="1028700" lvl="1" indent="-342900"/>
            <a:r>
              <a:rPr lang="en-US" sz="1600"/>
              <a:t>up to CZK 300,000 for 12 months of project duration (academic projects)</a:t>
            </a:r>
            <a:endParaRPr lang="en-US" sz="1600">
              <a:cs typeface="Arial"/>
            </a:endParaRPr>
          </a:p>
          <a:p>
            <a:pPr marL="1028700" lvl="1" indent="-342900"/>
            <a:r>
              <a:rPr lang="en-US" sz="1600"/>
              <a:t>up to CZK 150,000 for 12 months of project duration (student projects)</a:t>
            </a:r>
            <a:endParaRPr lang="cs-CZ" sz="1600"/>
          </a:p>
          <a:p>
            <a:pPr marL="1028700" lvl="1" indent="-342900"/>
            <a:r>
              <a:rPr lang="cs-CZ" sz="1600" b="1"/>
              <a:t>Budget </a:t>
            </a:r>
            <a:r>
              <a:rPr lang="cs-CZ" sz="1600" b="1" err="1"/>
              <a:t>is</a:t>
            </a:r>
            <a:r>
              <a:rPr lang="cs-CZ" sz="1600" b="1"/>
              <a:t> </a:t>
            </a:r>
            <a:r>
              <a:rPr lang="cs-CZ" sz="1600" b="1" err="1"/>
              <a:t>allocated</a:t>
            </a:r>
            <a:r>
              <a:rPr lang="en-US" sz="1600" b="1"/>
              <a:t> to the team at Charles University</a:t>
            </a:r>
            <a:r>
              <a:rPr lang="cs-CZ" sz="1600" b="1"/>
              <a:t>, </a:t>
            </a:r>
            <a:r>
              <a:rPr lang="en-US" sz="1600" b="1"/>
              <a:t>it may also be used</a:t>
            </a:r>
            <a:r>
              <a:rPr lang="cs-CZ" sz="1600" b="1"/>
              <a:t> </a:t>
            </a:r>
            <a:r>
              <a:rPr lang="en-US" sz="1600" b="1"/>
              <a:t>to cover travel costs for partner</a:t>
            </a:r>
            <a:r>
              <a:rPr lang="cs-CZ" sz="1600" b="1"/>
              <a:t>s</a:t>
            </a:r>
            <a:r>
              <a:rPr lang="en-US" sz="1600" b="1"/>
              <a:t> to </a:t>
            </a:r>
            <a:r>
              <a:rPr lang="cs-CZ" sz="1600" b="1"/>
              <a:t>Czech Republic. </a:t>
            </a:r>
            <a:r>
              <a:rPr lang="cs-CZ" sz="1600"/>
              <a:t>Budget </a:t>
            </a:r>
            <a:r>
              <a:rPr lang="cs-CZ" sz="1600" err="1"/>
              <a:t>must</a:t>
            </a:r>
            <a:r>
              <a:rPr lang="cs-CZ" sz="1600"/>
              <a:t> </a:t>
            </a:r>
            <a:r>
              <a:rPr lang="cs-CZ" sz="1600" err="1"/>
              <a:t>be</a:t>
            </a:r>
            <a:r>
              <a:rPr lang="cs-CZ" sz="1600"/>
              <a:t> </a:t>
            </a:r>
            <a:r>
              <a:rPr lang="cs-CZ" sz="1600" err="1"/>
              <a:t>broken</a:t>
            </a:r>
            <a:r>
              <a:rPr lang="cs-CZ" sz="1600"/>
              <a:t> </a:t>
            </a:r>
            <a:r>
              <a:rPr lang="cs-CZ" sz="1600" err="1"/>
              <a:t>down</a:t>
            </a:r>
            <a:r>
              <a:rPr lang="cs-CZ" sz="1600"/>
              <a:t> </a:t>
            </a:r>
            <a:r>
              <a:rPr lang="cs-CZ" sz="1600" err="1"/>
              <a:t>into</a:t>
            </a:r>
            <a:r>
              <a:rPr lang="cs-CZ" sz="1600"/>
              <a:t> </a:t>
            </a:r>
            <a:r>
              <a:rPr lang="cs-CZ" sz="1600" err="1"/>
              <a:t>calendar</a:t>
            </a:r>
            <a:r>
              <a:rPr lang="cs-CZ" sz="1600"/>
              <a:t> </a:t>
            </a:r>
            <a:r>
              <a:rPr lang="cs-CZ" sz="1600" err="1"/>
              <a:t>years</a:t>
            </a:r>
            <a:r>
              <a:rPr lang="cs-CZ" sz="1600"/>
              <a:t>.</a:t>
            </a:r>
            <a:endParaRPr lang="cs-CZ" sz="1600" b="1">
              <a:cs typeface="Arial"/>
            </a:endParaRPr>
          </a:p>
          <a:p>
            <a:pPr marL="1028700" lvl="1" indent="-342900"/>
            <a:r>
              <a:rPr lang="en-US" sz="1600">
                <a:latin typeface="Roboto"/>
                <a:ea typeface="Roboto"/>
                <a:cs typeface="Roboto"/>
              </a:rPr>
              <a:t>Funds may be used in accordance with the </a:t>
            </a:r>
            <a:r>
              <a:rPr lang="en-US" sz="1600" u="sng">
                <a:latin typeface="Roboto"/>
                <a:ea typeface="Roboto"/>
                <a:cs typeface="Roboto"/>
                <a:hlinkClick r:id="rId2"/>
              </a:rPr>
              <a:t>harmonized rules for the utilization of funds and reimbursement of expenses for 4EU+ projects </a:t>
            </a:r>
            <a:r>
              <a:rPr lang="en-US" sz="1600">
                <a:latin typeface="Roboto"/>
                <a:ea typeface="Roboto"/>
                <a:cs typeface="Roboto"/>
              </a:rPr>
              <a:t>for travel expenses, personnel costs, and other costs</a:t>
            </a:r>
            <a:endParaRPr lang="cs-CZ" sz="1600" b="1">
              <a:latin typeface="Roboto"/>
              <a:ea typeface="Roboto"/>
              <a:cs typeface="Roboto"/>
            </a:endParaRPr>
          </a:p>
          <a:p>
            <a:pPr marL="356870" indent="-342900">
              <a:buFont typeface="Arial" panose="020B0604020202020204" pitchFamily="34" charset="0"/>
              <a:buChar char="•"/>
            </a:pPr>
            <a:r>
              <a:rPr lang="cs-CZ" b="1">
                <a:latin typeface="Roboto"/>
                <a:ea typeface="Roboto"/>
                <a:cs typeface="Roboto"/>
              </a:rPr>
              <a:t>SUPPORTED AREAS</a:t>
            </a: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research and science</a:t>
            </a:r>
            <a:endParaRPr lang="en-US" sz="1600" b="0" i="0" u="none" strike="noStrike" kern="1200" cap="none" spc="0" normalizeH="0" baseline="0" noProof="0">
              <a:ln>
                <a:noFill/>
              </a:ln>
              <a:solidFill>
                <a:srgbClr val="114393"/>
              </a:solidFill>
              <a:effectLst/>
              <a:uLnTx/>
              <a:uFillTx/>
              <a:latin typeface="Arial" panose="020B0604020202020204"/>
              <a:cs typeface="Arial"/>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education</a:t>
            </a:r>
            <a:endParaRPr lang="en-US" sz="1600" b="0" i="0" u="none" strike="noStrike" kern="1200" cap="none" spc="0" normalizeH="0" baseline="0" noProof="0">
              <a:ln>
                <a:noFill/>
              </a:ln>
              <a:solidFill>
                <a:srgbClr val="114393"/>
              </a:solidFill>
              <a:effectLst/>
              <a:uLnTx/>
              <a:uFillTx/>
              <a:latin typeface="Arial" panose="020B0604020202020204"/>
              <a:cs typeface="Arial"/>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innovation</a:t>
            </a:r>
            <a:endParaRPr lang="en-US" sz="1600" b="0" i="0" u="none" strike="noStrike" kern="1200" cap="none" spc="0" normalizeH="0" baseline="0" noProof="0">
              <a:ln>
                <a:noFill/>
              </a:ln>
              <a:solidFill>
                <a:srgbClr val="114393"/>
              </a:solidFill>
              <a:effectLst/>
              <a:uLnTx/>
              <a:uFillTx/>
              <a:latin typeface="Arial" panose="020B0604020202020204"/>
              <a:cs typeface="Arial"/>
            </a:endParaRPr>
          </a:p>
          <a:p>
            <a:pPr marL="10287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114393"/>
                </a:solidFill>
                <a:effectLst/>
                <a:uLnTx/>
                <a:uFillTx/>
                <a:latin typeface="Arial" panose="020B0604020202020204"/>
                <a:ea typeface="+mn-ea"/>
                <a:cs typeface="+mn-cs"/>
              </a:rPr>
              <a:t>activities with global outreach and the university’s “third mission”</a:t>
            </a:r>
            <a:endParaRPr lang="en-US"/>
          </a:p>
        </p:txBody>
      </p:sp>
    </p:spTree>
    <p:extLst>
      <p:ext uri="{BB962C8B-B14F-4D97-AF65-F5344CB8AC3E}">
        <p14:creationId xmlns:p14="http://schemas.microsoft.com/office/powerpoint/2010/main" val="3456192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E0F800B-63E6-4C11-F057-FCC10B8F8A3B}"/>
              </a:ext>
            </a:extLst>
          </p:cNvPr>
          <p:cNvSpPr txBox="1"/>
          <p:nvPr/>
        </p:nvSpPr>
        <p:spPr>
          <a:xfrm>
            <a:off x="1462776" y="899648"/>
            <a:ext cx="4505208" cy="1051570"/>
          </a:xfrm>
          <a:prstGeom prst="rect">
            <a:avLst/>
          </a:prstGeom>
          <a:noFill/>
        </p:spPr>
        <p:txBody>
          <a:bodyPr wrap="square" lIns="91440" tIns="45720" rIns="91440" bIns="45720" anchor="t">
            <a:spAutoFit/>
          </a:bodyPr>
          <a:lstStyle/>
          <a:p>
            <a:pPr algn="l">
              <a:lnSpc>
                <a:spcPct val="150000"/>
              </a:lnSpc>
            </a:pPr>
            <a:r>
              <a:rPr lang="cs-CZ" sz="2200" b="1">
                <a:solidFill>
                  <a:srgbClr val="114393"/>
                </a:solidFill>
                <a:latin typeface="Roboto"/>
                <a:ea typeface="Roboto"/>
                <a:cs typeface="Roboto"/>
              </a:rPr>
              <a:t>P</a:t>
            </a:r>
            <a:r>
              <a:rPr lang="en-US" sz="2200" b="1" i="0" err="1">
                <a:solidFill>
                  <a:srgbClr val="114393"/>
                </a:solidFill>
                <a:effectLst/>
                <a:latin typeface="Roboto"/>
                <a:ea typeface="Roboto"/>
                <a:cs typeface="Roboto"/>
              </a:rPr>
              <a:t>rojects</a:t>
            </a:r>
            <a:r>
              <a:rPr lang="en-US" sz="2200" b="1" i="0">
                <a:solidFill>
                  <a:srgbClr val="114393"/>
                </a:solidFill>
                <a:effectLst/>
                <a:latin typeface="Roboto"/>
                <a:ea typeface="Roboto"/>
                <a:cs typeface="Roboto"/>
              </a:rPr>
              <a:t> must align with the 4EU+ Strategy 2025–2035</a:t>
            </a:r>
          </a:p>
        </p:txBody>
      </p:sp>
      <p:pic>
        <p:nvPicPr>
          <p:cNvPr id="14" name="Graphic 13" descr="Line arrow: Straight with solid fill">
            <a:extLst>
              <a:ext uri="{FF2B5EF4-FFF2-40B4-BE49-F238E27FC236}">
                <a16:creationId xmlns:a16="http://schemas.microsoft.com/office/drawing/2014/main" id="{EDEE8319-654B-A11B-B695-0B6C9A36C2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1587" y="986335"/>
            <a:ext cx="442161" cy="442161"/>
          </a:xfrm>
          <a:prstGeom prst="rect">
            <a:avLst/>
          </a:prstGeom>
        </p:spPr>
      </p:pic>
      <p:pic>
        <p:nvPicPr>
          <p:cNvPr id="15" name="Graphic 14" descr="Line arrow: Straight with solid fill">
            <a:extLst>
              <a:ext uri="{FF2B5EF4-FFF2-40B4-BE49-F238E27FC236}">
                <a16:creationId xmlns:a16="http://schemas.microsoft.com/office/drawing/2014/main" id="{35776D4F-35E3-9757-24CB-0C5F76685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15484" y="3858699"/>
            <a:ext cx="442161" cy="442161"/>
          </a:xfrm>
          <a:prstGeom prst="rect">
            <a:avLst/>
          </a:prstGeom>
        </p:spPr>
      </p:pic>
      <p:sp>
        <p:nvSpPr>
          <p:cNvPr id="16" name="TextBox 15">
            <a:extLst>
              <a:ext uri="{FF2B5EF4-FFF2-40B4-BE49-F238E27FC236}">
                <a16:creationId xmlns:a16="http://schemas.microsoft.com/office/drawing/2014/main" id="{9E8158A3-9961-8A1B-4B22-68E1AC7CF3A6}"/>
              </a:ext>
            </a:extLst>
          </p:cNvPr>
          <p:cNvSpPr txBox="1"/>
          <p:nvPr/>
        </p:nvSpPr>
        <p:spPr>
          <a:xfrm>
            <a:off x="1379679" y="3764646"/>
            <a:ext cx="4505208" cy="1892826"/>
          </a:xfrm>
          <a:prstGeom prst="rect">
            <a:avLst/>
          </a:prstGeom>
          <a:noFill/>
        </p:spPr>
        <p:txBody>
          <a:bodyPr wrap="square">
            <a:spAutoFit/>
          </a:bodyPr>
          <a:lstStyle/>
          <a:p>
            <a:pPr algn="l">
              <a:lnSpc>
                <a:spcPct val="150000"/>
              </a:lnSpc>
            </a:pPr>
            <a:r>
              <a:rPr lang="cs-CZ" sz="2200" b="1" i="0">
                <a:solidFill>
                  <a:srgbClr val="114393"/>
                </a:solidFill>
                <a:effectLst/>
                <a:latin typeface="Roboto" panose="02000000000000000000" pitchFamily="2" charset="0"/>
                <a:ea typeface="Roboto" panose="02000000000000000000" pitchFamily="2" charset="0"/>
              </a:rPr>
              <a:t>Project </a:t>
            </a:r>
            <a:r>
              <a:rPr lang="cs-CZ" sz="2200" b="1">
                <a:solidFill>
                  <a:srgbClr val="114393"/>
                </a:solidFill>
                <a:latin typeface="Roboto" panose="02000000000000000000" pitchFamily="2" charset="0"/>
                <a:ea typeface="Roboto" panose="02000000000000000000" pitchFamily="2" charset="0"/>
              </a:rPr>
              <a:t>a</a:t>
            </a:r>
            <a:r>
              <a:rPr lang="en-US" sz="2200" b="1" i="0" err="1">
                <a:solidFill>
                  <a:srgbClr val="114393"/>
                </a:solidFill>
                <a:effectLst/>
                <a:latin typeface="Roboto" panose="02000000000000000000" pitchFamily="2" charset="0"/>
                <a:ea typeface="Roboto" panose="02000000000000000000" pitchFamily="2" charset="0"/>
              </a:rPr>
              <a:t>pplications</a:t>
            </a:r>
            <a:r>
              <a:rPr lang="en-US" sz="2200" b="1" i="0">
                <a:solidFill>
                  <a:srgbClr val="114393"/>
                </a:solidFill>
                <a:effectLst/>
                <a:latin typeface="Roboto" panose="02000000000000000000" pitchFamily="2" charset="0"/>
                <a:ea typeface="Roboto" panose="02000000000000000000" pitchFamily="2" charset="0"/>
              </a:rPr>
              <a:t> must be submitted via online form</a:t>
            </a:r>
            <a:endParaRPr lang="cs-CZ" sz="2200" b="1" i="0">
              <a:solidFill>
                <a:srgbClr val="114393"/>
              </a:solidFill>
              <a:effectLst/>
              <a:latin typeface="Roboto" panose="02000000000000000000" pitchFamily="2" charset="0"/>
              <a:ea typeface="Roboto" panose="02000000000000000000" pitchFamily="2" charset="0"/>
            </a:endParaRPr>
          </a:p>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hlinkClick r:id="rId4"/>
              </a:rPr>
              <a:t>https://cuni.cz/UK-15414.html</a:t>
            </a:r>
            <a:endParaRPr lang="cs-CZ" sz="2200" b="1" i="0">
              <a:solidFill>
                <a:srgbClr val="114393"/>
              </a:solidFill>
              <a:effectLst/>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endParaRPr lang="en-US" b="0" i="0">
              <a:solidFill>
                <a:schemeClr val="bg1"/>
              </a:solidFill>
              <a:effectLst/>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1E56C47F-39B1-AFD9-1BA5-B71680657A34}"/>
              </a:ext>
            </a:extLst>
          </p:cNvPr>
          <p:cNvSpPr txBox="1"/>
          <p:nvPr/>
        </p:nvSpPr>
        <p:spPr>
          <a:xfrm>
            <a:off x="6749274" y="896540"/>
            <a:ext cx="4505208" cy="1559401"/>
          </a:xfrm>
          <a:prstGeom prst="rect">
            <a:avLst/>
          </a:prstGeom>
          <a:noFill/>
        </p:spPr>
        <p:txBody>
          <a:bodyPr wrap="square">
            <a:spAutoFit/>
          </a:bodyPr>
          <a:lstStyle/>
          <a:p>
            <a:pPr algn="l">
              <a:lnSpc>
                <a:spcPct val="150000"/>
              </a:lnSpc>
            </a:pPr>
            <a:r>
              <a:rPr lang="cs-CZ" sz="2200" b="1" err="1">
                <a:solidFill>
                  <a:srgbClr val="114393"/>
                </a:solidFill>
                <a:latin typeface="Roboto" panose="02000000000000000000" pitchFamily="2" charset="0"/>
                <a:ea typeface="Roboto" panose="02000000000000000000" pitchFamily="2" charset="0"/>
              </a:rPr>
              <a:t>Projects</a:t>
            </a:r>
            <a:r>
              <a:rPr lang="cs-CZ" sz="2200" b="1">
                <a:solidFill>
                  <a:srgbClr val="114393"/>
                </a:solidFill>
                <a:latin typeface="Roboto" panose="02000000000000000000" pitchFamily="2" charset="0"/>
                <a:ea typeface="Roboto" panose="02000000000000000000" pitchFamily="2" charset="0"/>
              </a:rPr>
              <a:t> </a:t>
            </a:r>
            <a:r>
              <a:rPr lang="cs-CZ" sz="2200" b="1" err="1">
                <a:solidFill>
                  <a:srgbClr val="114393"/>
                </a:solidFill>
                <a:latin typeface="Roboto" panose="02000000000000000000" pitchFamily="2" charset="0"/>
                <a:ea typeface="Roboto" panose="02000000000000000000" pitchFamily="2" charset="0"/>
              </a:rPr>
              <a:t>must</a:t>
            </a:r>
            <a:r>
              <a:rPr lang="cs-CZ" sz="2200" b="1">
                <a:solidFill>
                  <a:srgbClr val="114393"/>
                </a:solidFill>
                <a:latin typeface="Roboto" panose="02000000000000000000" pitchFamily="2" charset="0"/>
                <a:ea typeface="Roboto" panose="02000000000000000000" pitchFamily="2" charset="0"/>
              </a:rPr>
              <a:t> </a:t>
            </a:r>
            <a:r>
              <a:rPr lang="en-US" sz="2200" b="1">
                <a:solidFill>
                  <a:srgbClr val="114393"/>
                </a:solidFill>
                <a:latin typeface="Roboto" panose="02000000000000000000" pitchFamily="2" charset="0"/>
                <a:ea typeface="Roboto" panose="02000000000000000000" pitchFamily="2" charset="0"/>
              </a:rPr>
              <a:t>correspond to one of the four selected thematic areas (Flagships)</a:t>
            </a:r>
            <a:endParaRPr lang="en-US" sz="2200" b="1" i="0">
              <a:solidFill>
                <a:srgbClr val="114393"/>
              </a:solidFill>
              <a:effectLst/>
              <a:latin typeface="Roboto" panose="02000000000000000000" pitchFamily="2" charset="0"/>
              <a:ea typeface="Roboto" panose="02000000000000000000" pitchFamily="2" charset="0"/>
            </a:endParaRPr>
          </a:p>
        </p:txBody>
      </p:sp>
      <p:pic>
        <p:nvPicPr>
          <p:cNvPr id="18" name="Graphic 17" descr="Line arrow: Straight with solid fill">
            <a:extLst>
              <a:ext uri="{FF2B5EF4-FFF2-40B4-BE49-F238E27FC236}">
                <a16:creationId xmlns:a16="http://schemas.microsoft.com/office/drawing/2014/main" id="{352E640B-F7F8-46AC-013E-267BB36390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68085" y="983227"/>
            <a:ext cx="442161" cy="442161"/>
          </a:xfrm>
          <a:prstGeom prst="rect">
            <a:avLst/>
          </a:prstGeom>
        </p:spPr>
      </p:pic>
      <p:pic>
        <p:nvPicPr>
          <p:cNvPr id="19" name="Graphic 18" descr="Line arrow: Straight with solid fill">
            <a:extLst>
              <a:ext uri="{FF2B5EF4-FFF2-40B4-BE49-F238E27FC236}">
                <a16:creationId xmlns:a16="http://schemas.microsoft.com/office/drawing/2014/main" id="{B0198864-D80A-D005-C75F-DE8FB6B9E8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01982" y="3855591"/>
            <a:ext cx="442161" cy="442161"/>
          </a:xfrm>
          <a:prstGeom prst="rect">
            <a:avLst/>
          </a:prstGeom>
        </p:spPr>
      </p:pic>
      <p:sp>
        <p:nvSpPr>
          <p:cNvPr id="2" name="TextBox 15">
            <a:extLst>
              <a:ext uri="{FF2B5EF4-FFF2-40B4-BE49-F238E27FC236}">
                <a16:creationId xmlns:a16="http://schemas.microsoft.com/office/drawing/2014/main" id="{31716AC6-E851-E3F3-676E-1B56BAAA3850}"/>
              </a:ext>
            </a:extLst>
          </p:cNvPr>
          <p:cNvSpPr txBox="1"/>
          <p:nvPr/>
        </p:nvSpPr>
        <p:spPr>
          <a:xfrm>
            <a:off x="6749274" y="3777997"/>
            <a:ext cx="4505208" cy="3046988"/>
          </a:xfrm>
          <a:prstGeom prst="rect">
            <a:avLst/>
          </a:prstGeom>
          <a:noFill/>
        </p:spPr>
        <p:txBody>
          <a:bodyPr wrap="square">
            <a:spAutoFit/>
          </a:bodyPr>
          <a:lstStyle/>
          <a:p>
            <a:pPr algn="l">
              <a:lnSpc>
                <a:spcPct val="150000"/>
              </a:lnSpc>
            </a:pPr>
            <a:r>
              <a:rPr lang="cs-CZ" sz="2200" b="1" i="0">
                <a:solidFill>
                  <a:srgbClr val="114393"/>
                </a:solidFill>
                <a:effectLst/>
                <a:latin typeface="Roboto" panose="02000000000000000000" pitchFamily="2" charset="0"/>
                <a:ea typeface="Roboto" panose="02000000000000000000" pitchFamily="2" charset="0"/>
              </a:rPr>
              <a:t>Project </a:t>
            </a:r>
            <a:r>
              <a:rPr lang="cs-CZ" sz="2200" b="1" i="0" err="1">
                <a:solidFill>
                  <a:srgbClr val="114393"/>
                </a:solidFill>
                <a:effectLst/>
                <a:latin typeface="Roboto" panose="02000000000000000000" pitchFamily="2" charset="0"/>
                <a:ea typeface="Roboto" panose="02000000000000000000" pitchFamily="2" charset="0"/>
              </a:rPr>
              <a:t>application</a:t>
            </a:r>
            <a:r>
              <a:rPr lang="cs-CZ" sz="2200" b="1" i="0">
                <a:solidFill>
                  <a:srgbClr val="114393"/>
                </a:solidFill>
                <a:effectLst/>
                <a:latin typeface="Roboto" panose="02000000000000000000" pitchFamily="2" charset="0"/>
                <a:ea typeface="Roboto" panose="02000000000000000000" pitchFamily="2" charset="0"/>
              </a:rPr>
              <a:t> </a:t>
            </a:r>
            <a:r>
              <a:rPr lang="cs-CZ" sz="2200" b="1" i="0" err="1">
                <a:solidFill>
                  <a:srgbClr val="114393"/>
                </a:solidFill>
                <a:effectLst/>
                <a:latin typeface="Roboto" panose="02000000000000000000" pitchFamily="2" charset="0"/>
                <a:ea typeface="Roboto" panose="02000000000000000000" pitchFamily="2" charset="0"/>
              </a:rPr>
              <a:t>must</a:t>
            </a:r>
            <a:r>
              <a:rPr lang="cs-CZ" sz="2200" b="1" i="0">
                <a:solidFill>
                  <a:srgbClr val="114393"/>
                </a:solidFill>
                <a:effectLst/>
                <a:latin typeface="Roboto" panose="02000000000000000000" pitchFamily="2" charset="0"/>
                <a:ea typeface="Roboto" panose="02000000000000000000" pitchFamily="2" charset="0"/>
              </a:rPr>
              <a:t> </a:t>
            </a:r>
            <a:r>
              <a:rPr lang="cs-CZ" sz="2200" b="1" i="0" err="1">
                <a:solidFill>
                  <a:srgbClr val="114393"/>
                </a:solidFill>
                <a:effectLst/>
                <a:latin typeface="Roboto" panose="02000000000000000000" pitchFamily="2" charset="0"/>
                <a:ea typeface="Roboto" panose="02000000000000000000" pitchFamily="2" charset="0"/>
              </a:rPr>
              <a:t>include</a:t>
            </a:r>
            <a:r>
              <a:rPr lang="cs-CZ" sz="2200" b="1" i="0">
                <a:solidFill>
                  <a:srgbClr val="114393"/>
                </a:solidFill>
                <a:effectLst/>
                <a:latin typeface="Roboto" panose="02000000000000000000" pitchFamily="2" charset="0"/>
                <a:ea typeface="Roboto" panose="02000000000000000000" pitchFamily="2" charset="0"/>
              </a:rPr>
              <a:t>:</a:t>
            </a:r>
          </a:p>
          <a:p>
            <a:pPr marL="285750" indent="-285750">
              <a:lnSpc>
                <a:spcPct val="150000"/>
              </a:lnSpc>
              <a:buFont typeface="Arial" panose="020B0604020202020204" pitchFamily="34" charset="0"/>
              <a:buChar char="•"/>
            </a:pPr>
            <a:r>
              <a:rPr lang="cs-CZ" err="1">
                <a:solidFill>
                  <a:schemeClr val="bg1"/>
                </a:solidFill>
                <a:latin typeface="Roboto" panose="02000000000000000000" pitchFamily="2" charset="0"/>
                <a:ea typeface="Roboto" panose="02000000000000000000" pitchFamily="2" charset="0"/>
              </a:rPr>
              <a:t>Confirmation</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of</a:t>
            </a:r>
            <a:r>
              <a:rPr lang="cs-CZ">
                <a:solidFill>
                  <a:schemeClr val="bg1"/>
                </a:solidFill>
                <a:latin typeface="Roboto" panose="02000000000000000000" pitchFamily="2" charset="0"/>
                <a:ea typeface="Roboto" panose="02000000000000000000" pitchFamily="2" charset="0"/>
              </a:rPr>
              <a:t> partner </a:t>
            </a:r>
            <a:r>
              <a:rPr lang="cs-CZ" err="1">
                <a:solidFill>
                  <a:schemeClr val="bg1"/>
                </a:solidFill>
                <a:latin typeface="Roboto" panose="02000000000000000000" pitchFamily="2" charset="0"/>
                <a:ea typeface="Roboto" panose="02000000000000000000" pitchFamily="2" charset="0"/>
              </a:rPr>
              <a:t>involvement</a:t>
            </a:r>
            <a:endParaRPr lang="cs-CZ">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cs-CZ" b="0" i="0" err="1">
                <a:solidFill>
                  <a:schemeClr val="bg1"/>
                </a:solidFill>
                <a:effectLst/>
                <a:latin typeface="Roboto" panose="02000000000000000000" pitchFamily="2" charset="0"/>
                <a:ea typeface="Roboto" panose="02000000000000000000" pitchFamily="2" charset="0"/>
              </a:rPr>
              <a:t>Confirmation</a:t>
            </a:r>
            <a:r>
              <a:rPr lang="cs-CZ" b="0" i="0">
                <a:solidFill>
                  <a:schemeClr val="bg1"/>
                </a:solidFill>
                <a:effectLst/>
                <a:latin typeface="Roboto" panose="02000000000000000000" pitchFamily="2" charset="0"/>
                <a:ea typeface="Roboto" panose="02000000000000000000" pitchFamily="2" charset="0"/>
              </a:rPr>
              <a:t> </a:t>
            </a:r>
            <a:r>
              <a:rPr lang="cs-CZ" b="0" i="0" err="1">
                <a:solidFill>
                  <a:schemeClr val="bg1"/>
                </a:solidFill>
                <a:effectLst/>
                <a:latin typeface="Roboto" panose="02000000000000000000" pitchFamily="2" charset="0"/>
                <a:ea typeface="Roboto" panose="02000000000000000000" pitchFamily="2" charset="0"/>
              </a:rPr>
              <a:t>from</a:t>
            </a:r>
            <a:r>
              <a:rPr lang="cs-CZ" b="0" i="0">
                <a:solidFill>
                  <a:schemeClr val="bg1"/>
                </a:solidFill>
                <a:effectLst/>
                <a:latin typeface="Roboto" panose="02000000000000000000" pitchFamily="2" charset="0"/>
                <a:ea typeface="Roboto" panose="02000000000000000000" pitchFamily="2" charset="0"/>
              </a:rPr>
              <a:t> </a:t>
            </a:r>
            <a:r>
              <a:rPr lang="cs-CZ" b="0" i="0" err="1">
                <a:solidFill>
                  <a:schemeClr val="bg1"/>
                </a:solidFill>
                <a:effectLst/>
                <a:latin typeface="Roboto" panose="02000000000000000000" pitchFamily="2" charset="0"/>
                <a:ea typeface="Roboto" panose="02000000000000000000" pitchFamily="2" charset="0"/>
              </a:rPr>
              <a:t>you</a:t>
            </a:r>
            <a:r>
              <a:rPr lang="cs-CZ" err="1">
                <a:solidFill>
                  <a:schemeClr val="bg1"/>
                </a:solidFill>
                <a:latin typeface="Roboto" panose="02000000000000000000" pitchFamily="2" charset="0"/>
                <a:ea typeface="Roboto" panose="02000000000000000000" pitchFamily="2" charset="0"/>
              </a:rPr>
              <a:t>r</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faculty</a:t>
            </a:r>
            <a:endParaRPr lang="cs-CZ">
              <a:solidFill>
                <a:schemeClr val="bg1"/>
              </a:solidFill>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r>
              <a:rPr lang="cs-CZ" b="0" i="0">
                <a:solidFill>
                  <a:schemeClr val="bg1"/>
                </a:solidFill>
                <a:effectLst/>
                <a:latin typeface="Roboto" panose="02000000000000000000" pitchFamily="2" charset="0"/>
                <a:ea typeface="Roboto" panose="02000000000000000000" pitchFamily="2" charset="0"/>
              </a:rPr>
              <a:t>Budget table</a:t>
            </a:r>
          </a:p>
          <a:p>
            <a:pPr marL="285750" indent="-285750">
              <a:lnSpc>
                <a:spcPct val="150000"/>
              </a:lnSpc>
              <a:buFont typeface="Arial" panose="020B0604020202020204" pitchFamily="34" charset="0"/>
              <a:buChar char="•"/>
            </a:pPr>
            <a:r>
              <a:rPr lang="cs-CZ" err="1">
                <a:solidFill>
                  <a:schemeClr val="bg1"/>
                </a:solidFill>
                <a:latin typeface="Roboto" panose="02000000000000000000" pitchFamily="2" charset="0"/>
                <a:ea typeface="Roboto" panose="02000000000000000000" pitchFamily="2" charset="0"/>
              </a:rPr>
              <a:t>For</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students</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projects</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approval</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from</a:t>
            </a:r>
            <a:r>
              <a:rPr lang="cs-CZ">
                <a:solidFill>
                  <a:schemeClr val="bg1"/>
                </a:solidFill>
                <a:latin typeface="Roboto" panose="02000000000000000000" pitchFamily="2" charset="0"/>
                <a:ea typeface="Roboto" panose="02000000000000000000" pitchFamily="2" charset="0"/>
              </a:rPr>
              <a:t> the supervisor/</a:t>
            </a:r>
            <a:r>
              <a:rPr lang="cs-CZ" err="1">
                <a:solidFill>
                  <a:schemeClr val="bg1"/>
                </a:solidFill>
                <a:latin typeface="Roboto" panose="02000000000000000000" pitchFamily="2" charset="0"/>
                <a:ea typeface="Roboto" panose="02000000000000000000" pitchFamily="2" charset="0"/>
              </a:rPr>
              <a:t>programme</a:t>
            </a:r>
            <a:r>
              <a:rPr lang="cs-CZ">
                <a:solidFill>
                  <a:schemeClr val="bg1"/>
                </a:solidFill>
                <a:latin typeface="Roboto" panose="02000000000000000000" pitchFamily="2" charset="0"/>
                <a:ea typeface="Roboto" panose="02000000000000000000" pitchFamily="2" charset="0"/>
              </a:rPr>
              <a:t> </a:t>
            </a:r>
            <a:r>
              <a:rPr lang="cs-CZ" err="1">
                <a:solidFill>
                  <a:schemeClr val="bg1"/>
                </a:solidFill>
                <a:latin typeface="Roboto" panose="02000000000000000000" pitchFamily="2" charset="0"/>
                <a:ea typeface="Roboto" panose="02000000000000000000" pitchFamily="2" charset="0"/>
              </a:rPr>
              <a:t>guarantor</a:t>
            </a:r>
            <a:endParaRPr lang="cs-CZ" b="0" i="0">
              <a:solidFill>
                <a:schemeClr val="bg1"/>
              </a:solidFill>
              <a:effectLst/>
              <a:latin typeface="Roboto" panose="02000000000000000000" pitchFamily="2" charset="0"/>
              <a:ea typeface="Roboto" panose="02000000000000000000" pitchFamily="2" charset="0"/>
            </a:endParaRPr>
          </a:p>
          <a:p>
            <a:pPr marL="285750" indent="-285750">
              <a:lnSpc>
                <a:spcPct val="150000"/>
              </a:lnSpc>
              <a:buFont typeface="Arial" panose="020B0604020202020204" pitchFamily="34" charset="0"/>
              <a:buChar char="•"/>
            </a:pPr>
            <a:endParaRPr lang="en-US" b="0" i="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36799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3BE901-9C82-5884-B326-AF41F2C7C79D}"/>
              </a:ext>
            </a:extLst>
          </p:cNvPr>
          <p:cNvSpPr/>
          <p:nvPr/>
        </p:nvSpPr>
        <p:spPr>
          <a:xfrm>
            <a:off x="990820" y="2955176"/>
            <a:ext cx="1744065" cy="400110"/>
          </a:xfrm>
          <a:prstGeom prst="rect">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7B075F6-546E-1185-2A7F-A245F6736C8C}"/>
              </a:ext>
            </a:extLst>
          </p:cNvPr>
          <p:cNvCxnSpPr>
            <a:cxnSpLocks/>
          </p:cNvCxnSpPr>
          <p:nvPr/>
        </p:nvCxnSpPr>
        <p:spPr>
          <a:xfrm>
            <a:off x="1784892" y="3808575"/>
            <a:ext cx="2918826" cy="0"/>
          </a:xfrm>
          <a:prstGeom prst="line">
            <a:avLst/>
          </a:prstGeom>
          <a:ln w="28575">
            <a:solidFill>
              <a:schemeClr val="bg1"/>
            </a:solidFill>
            <a:prstDash val="sysDot"/>
          </a:ln>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B9F10435-5E0C-8DA2-AC54-E27B69037B4F}"/>
              </a:ext>
            </a:extLst>
          </p:cNvPr>
          <p:cNvCxnSpPr>
            <a:cxnSpLocks/>
          </p:cNvCxnSpPr>
          <p:nvPr/>
        </p:nvCxnSpPr>
        <p:spPr>
          <a:xfrm>
            <a:off x="7428230" y="3808575"/>
            <a:ext cx="2918826" cy="0"/>
          </a:xfrm>
          <a:prstGeom prst="line">
            <a:avLst/>
          </a:prstGeom>
          <a:ln w="28575">
            <a:solidFill>
              <a:schemeClr val="bg1"/>
            </a:solidFill>
            <a:prstDash val="sysDot"/>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7244F4A9-45EE-566D-17D8-0AF54AA007B5}"/>
              </a:ext>
            </a:extLst>
          </p:cNvPr>
          <p:cNvCxnSpPr>
            <a:cxnSpLocks/>
          </p:cNvCxnSpPr>
          <p:nvPr/>
        </p:nvCxnSpPr>
        <p:spPr>
          <a:xfrm>
            <a:off x="4591751" y="3808575"/>
            <a:ext cx="2918826" cy="0"/>
          </a:xfrm>
          <a:prstGeom prst="line">
            <a:avLst/>
          </a:prstGeom>
          <a:ln w="28575">
            <a:solidFill>
              <a:schemeClr val="bg1"/>
            </a:solidFill>
            <a:prstDash val="sysDot"/>
          </a:ln>
        </p:spPr>
        <p:style>
          <a:lnRef idx="1">
            <a:schemeClr val="accent2"/>
          </a:lnRef>
          <a:fillRef idx="0">
            <a:schemeClr val="accent2"/>
          </a:fillRef>
          <a:effectRef idx="0">
            <a:schemeClr val="accent2"/>
          </a:effectRef>
          <a:fontRef idx="minor">
            <a:schemeClr val="tx1"/>
          </a:fontRef>
        </p:style>
      </p:cxnSp>
      <p:sp>
        <p:nvSpPr>
          <p:cNvPr id="6" name="Oval 5">
            <a:extLst>
              <a:ext uri="{FF2B5EF4-FFF2-40B4-BE49-F238E27FC236}">
                <a16:creationId xmlns:a16="http://schemas.microsoft.com/office/drawing/2014/main" id="{A621A6B9-3FED-48CF-DAD6-A1B1D1D9BD7F}"/>
              </a:ext>
            </a:extLst>
          </p:cNvPr>
          <p:cNvSpPr/>
          <p:nvPr/>
        </p:nvSpPr>
        <p:spPr>
          <a:xfrm>
            <a:off x="1729649" y="3674083"/>
            <a:ext cx="239567" cy="239567"/>
          </a:xfrm>
          <a:prstGeom prst="ellipse">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29D06"/>
              </a:solidFill>
            </a:endParaRPr>
          </a:p>
        </p:txBody>
      </p:sp>
      <p:sp>
        <p:nvSpPr>
          <p:cNvPr id="7" name="TextBox 6">
            <a:extLst>
              <a:ext uri="{FF2B5EF4-FFF2-40B4-BE49-F238E27FC236}">
                <a16:creationId xmlns:a16="http://schemas.microsoft.com/office/drawing/2014/main" id="{13D407BD-4D69-78E5-A369-CAAA6E661E6C}"/>
              </a:ext>
            </a:extLst>
          </p:cNvPr>
          <p:cNvSpPr txBox="1"/>
          <p:nvPr/>
        </p:nvSpPr>
        <p:spPr>
          <a:xfrm>
            <a:off x="3483112" y="4139000"/>
            <a:ext cx="2382073" cy="1754326"/>
          </a:xfrm>
          <a:prstGeom prst="rect">
            <a:avLst/>
          </a:prstGeom>
          <a:noFill/>
        </p:spPr>
        <p:txBody>
          <a:bodyPr wrap="square" rtlCol="0">
            <a:spAutoFit/>
          </a:bodyPr>
          <a:lstStyle/>
          <a:p>
            <a:pPr algn="ctr"/>
            <a:r>
              <a:rPr lang="en-US" b="0" i="0">
                <a:solidFill>
                  <a:schemeClr val="bg1"/>
                </a:solidFill>
                <a:effectLst/>
                <a:latin typeface="Roboto" panose="02000000000000000000" pitchFamily="2" charset="0"/>
                <a:ea typeface="Roboto" panose="02000000000000000000" pitchFamily="2" charset="0"/>
              </a:rPr>
              <a:t>Alignment with the strategic objectives of Charles University and the 4EU+ Strategy, including partner involvement</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8355B7DC-2A0B-BDC9-A96F-125242AEFAA2}"/>
              </a:ext>
            </a:extLst>
          </p:cNvPr>
          <p:cNvSpPr txBox="1"/>
          <p:nvPr/>
        </p:nvSpPr>
        <p:spPr>
          <a:xfrm>
            <a:off x="6535596" y="4139000"/>
            <a:ext cx="1899695" cy="1200329"/>
          </a:xfrm>
          <a:prstGeom prst="rect">
            <a:avLst/>
          </a:prstGeom>
          <a:noFill/>
        </p:spPr>
        <p:txBody>
          <a:bodyPr wrap="square" rtlCol="0">
            <a:spAutoFit/>
          </a:bodyPr>
          <a:lstStyle/>
          <a:p>
            <a:pPr algn="ctr"/>
            <a:r>
              <a:rPr lang="en-US" b="0" i="0">
                <a:solidFill>
                  <a:schemeClr val="bg1"/>
                </a:solidFill>
                <a:effectLst/>
                <a:latin typeface="Roboto" panose="02000000000000000000" pitchFamily="2" charset="0"/>
                <a:ea typeface="Roboto" panose="02000000000000000000" pitchFamily="2" charset="0"/>
              </a:rPr>
              <a:t>Feasibility of the objectives and appropriateness of the budget</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7AD48D61-92ED-0D8E-732F-E947A31BA951}"/>
              </a:ext>
            </a:extLst>
          </p:cNvPr>
          <p:cNvSpPr txBox="1"/>
          <p:nvPr/>
        </p:nvSpPr>
        <p:spPr>
          <a:xfrm>
            <a:off x="9357265" y="4139000"/>
            <a:ext cx="1899695" cy="1200329"/>
          </a:xfrm>
          <a:prstGeom prst="rect">
            <a:avLst/>
          </a:prstGeom>
          <a:noFill/>
        </p:spPr>
        <p:txBody>
          <a:bodyPr wrap="square" rtlCol="0">
            <a:spAutoFit/>
          </a:bodyPr>
          <a:lstStyle/>
          <a:p>
            <a:pPr algn="ctr"/>
            <a:r>
              <a:rPr lang="en-US" b="0" i="0">
                <a:solidFill>
                  <a:schemeClr val="bg1"/>
                </a:solidFill>
                <a:effectLst/>
                <a:latin typeface="Roboto" panose="02000000000000000000" pitchFamily="2" charset="0"/>
                <a:ea typeface="Roboto" panose="02000000000000000000" pitchFamily="2" charset="0"/>
              </a:rPr>
              <a:t>Planned sustainability and continuation of the project</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FF18C903-B70F-B6BA-F0EF-01363596114A}"/>
              </a:ext>
            </a:extLst>
          </p:cNvPr>
          <p:cNvSpPr txBox="1"/>
          <p:nvPr/>
        </p:nvSpPr>
        <p:spPr>
          <a:xfrm>
            <a:off x="913006" y="4139000"/>
            <a:ext cx="1899695" cy="923330"/>
          </a:xfrm>
          <a:prstGeom prst="rect">
            <a:avLst/>
          </a:prstGeom>
          <a:noFill/>
        </p:spPr>
        <p:txBody>
          <a:bodyPr wrap="square" rtlCol="0">
            <a:spAutoFit/>
          </a:bodyPr>
          <a:lstStyle/>
          <a:p>
            <a:pPr algn="ctr"/>
            <a:r>
              <a:rPr lang="cs-CZ" b="0" i="0" err="1">
                <a:solidFill>
                  <a:schemeClr val="bg1"/>
                </a:solidFill>
                <a:effectLst/>
                <a:latin typeface="Roboto" panose="02000000000000000000" pitchFamily="2" charset="0"/>
                <a:ea typeface="Roboto" panose="02000000000000000000" pitchFamily="2" charset="0"/>
              </a:rPr>
              <a:t>Quality</a:t>
            </a:r>
            <a:r>
              <a:rPr lang="cs-CZ" b="0" i="0">
                <a:solidFill>
                  <a:schemeClr val="bg1"/>
                </a:solidFill>
                <a:effectLst/>
                <a:latin typeface="Roboto" panose="02000000000000000000" pitchFamily="2" charset="0"/>
                <a:ea typeface="Roboto" panose="02000000000000000000" pitchFamily="2" charset="0"/>
              </a:rPr>
              <a:t> and </a:t>
            </a:r>
            <a:r>
              <a:rPr lang="cs-CZ" b="0" i="0" err="1">
                <a:solidFill>
                  <a:schemeClr val="bg1"/>
                </a:solidFill>
                <a:effectLst/>
                <a:latin typeface="Roboto" panose="02000000000000000000" pitchFamily="2" charset="0"/>
                <a:ea typeface="Roboto" panose="02000000000000000000" pitchFamily="2" charset="0"/>
              </a:rPr>
              <a:t>novelty</a:t>
            </a:r>
            <a:r>
              <a:rPr lang="cs-CZ" b="0" i="0">
                <a:solidFill>
                  <a:schemeClr val="bg1"/>
                </a:solidFill>
                <a:effectLst/>
                <a:latin typeface="Roboto" panose="02000000000000000000" pitchFamily="2" charset="0"/>
                <a:ea typeface="Roboto" panose="02000000000000000000" pitchFamily="2" charset="0"/>
              </a:rPr>
              <a:t> </a:t>
            </a:r>
            <a:r>
              <a:rPr lang="cs-CZ" b="0" i="0" err="1">
                <a:solidFill>
                  <a:schemeClr val="bg1"/>
                </a:solidFill>
                <a:effectLst/>
                <a:latin typeface="Roboto" panose="02000000000000000000" pitchFamily="2" charset="0"/>
                <a:ea typeface="Roboto" panose="02000000000000000000" pitchFamily="2" charset="0"/>
              </a:rPr>
              <a:t>of</a:t>
            </a:r>
            <a:r>
              <a:rPr lang="cs-CZ" b="0" i="0">
                <a:solidFill>
                  <a:schemeClr val="bg1"/>
                </a:solidFill>
                <a:effectLst/>
                <a:latin typeface="Roboto" panose="02000000000000000000" pitchFamily="2" charset="0"/>
                <a:ea typeface="Roboto" panose="02000000000000000000" pitchFamily="2" charset="0"/>
              </a:rPr>
              <a:t> the </a:t>
            </a:r>
            <a:r>
              <a:rPr lang="cs-CZ" b="0" i="0" err="1">
                <a:solidFill>
                  <a:schemeClr val="bg1"/>
                </a:solidFill>
                <a:effectLst/>
                <a:latin typeface="Roboto" panose="02000000000000000000" pitchFamily="2" charset="0"/>
                <a:ea typeface="Roboto" panose="02000000000000000000" pitchFamily="2" charset="0"/>
              </a:rPr>
              <a:t>project</a:t>
            </a:r>
            <a:endParaRPr lang="en-US" b="0" i="0" u="none" strike="noStrike">
              <a:solidFill>
                <a:schemeClr val="bg1"/>
              </a:solidFill>
              <a:effectLst/>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81EC2D55-8DD0-2067-52F1-E33CD04689A9}"/>
              </a:ext>
            </a:extLst>
          </p:cNvPr>
          <p:cNvSpPr txBox="1"/>
          <p:nvPr/>
        </p:nvSpPr>
        <p:spPr>
          <a:xfrm>
            <a:off x="913006" y="2956678"/>
            <a:ext cx="1944193" cy="400110"/>
          </a:xfrm>
          <a:prstGeom prst="rect">
            <a:avLst/>
          </a:prstGeom>
          <a:noFill/>
        </p:spPr>
        <p:txBody>
          <a:bodyPr wrap="square" rtlCol="0">
            <a:spAutoFit/>
          </a:bodyPr>
          <a:lstStyle/>
          <a:p>
            <a:pPr algn="ctr"/>
            <a:r>
              <a:rPr lang="cs-CZ" sz="2000" b="1" i="0">
                <a:solidFill>
                  <a:schemeClr val="bg1"/>
                </a:solidFill>
                <a:effectLst/>
                <a:latin typeface="Roboto" panose="02000000000000000000" pitchFamily="2" charset="0"/>
                <a:ea typeface="Roboto" panose="02000000000000000000" pitchFamily="2" charset="0"/>
                <a:cs typeface="Poppins" pitchFamily="2" charset="77"/>
              </a:rPr>
              <a:t>Project</a:t>
            </a:r>
            <a:r>
              <a:rPr lang="cs-CZ" sz="1600" b="1" i="0">
                <a:solidFill>
                  <a:schemeClr val="bg1"/>
                </a:solidFill>
                <a:effectLst/>
                <a:latin typeface="Roboto" panose="02000000000000000000" pitchFamily="2" charset="0"/>
                <a:ea typeface="Roboto" panose="02000000000000000000" pitchFamily="2" charset="0"/>
                <a:cs typeface="Poppins" pitchFamily="2" charset="77"/>
              </a:rPr>
              <a:t> </a:t>
            </a:r>
            <a:r>
              <a:rPr lang="cs-CZ" sz="2000" b="1" i="0" err="1">
                <a:solidFill>
                  <a:schemeClr val="bg1"/>
                </a:solidFill>
                <a:effectLst/>
                <a:latin typeface="Roboto" panose="02000000000000000000" pitchFamily="2" charset="0"/>
                <a:ea typeface="Roboto" panose="02000000000000000000" pitchFamily="2" charset="0"/>
                <a:cs typeface="Poppins" pitchFamily="2" charset="77"/>
              </a:rPr>
              <a:t>quality</a:t>
            </a:r>
            <a:endParaRPr lang="en-US" sz="2000" b="1" i="0" u="none" strike="noStrike">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12" name="Oval 11">
            <a:extLst>
              <a:ext uri="{FF2B5EF4-FFF2-40B4-BE49-F238E27FC236}">
                <a16:creationId xmlns:a16="http://schemas.microsoft.com/office/drawing/2014/main" id="{62A9182B-7C6E-569A-280B-B0EB615FE3B7}"/>
              </a:ext>
            </a:extLst>
          </p:cNvPr>
          <p:cNvSpPr/>
          <p:nvPr/>
        </p:nvSpPr>
        <p:spPr>
          <a:xfrm>
            <a:off x="1275279" y="1500147"/>
            <a:ext cx="1105958" cy="1105958"/>
          </a:xfrm>
          <a:prstGeom prst="ellipse">
            <a:avLst/>
          </a:prstGeom>
          <a:gradFill flip="none" rotWithShape="1">
            <a:gsLst>
              <a:gs pos="100000">
                <a:srgbClr val="ABA5EA">
                  <a:lumMod val="100000"/>
                </a:srgbClr>
              </a:gs>
              <a:gs pos="100000">
                <a:srgbClr val="5F99FF"/>
              </a:gs>
              <a:gs pos="0">
                <a:srgbClr val="A9BFE5"/>
              </a:gs>
            </a:gsLst>
            <a:lin ang="0" scaled="0"/>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14393"/>
              </a:solidFill>
              <a:latin typeface="Poppins" pitchFamily="2" charset="77"/>
              <a:cs typeface="Poppins" pitchFamily="2" charset="77"/>
            </a:endParaRPr>
          </a:p>
        </p:txBody>
      </p:sp>
      <p:sp>
        <p:nvSpPr>
          <p:cNvPr id="13" name="Oval 12">
            <a:extLst>
              <a:ext uri="{FF2B5EF4-FFF2-40B4-BE49-F238E27FC236}">
                <a16:creationId xmlns:a16="http://schemas.microsoft.com/office/drawing/2014/main" id="{0B7092C3-DB0C-94C1-F9EA-507F32CF8337}"/>
              </a:ext>
            </a:extLst>
          </p:cNvPr>
          <p:cNvSpPr/>
          <p:nvPr/>
        </p:nvSpPr>
        <p:spPr>
          <a:xfrm>
            <a:off x="4110794" y="1500147"/>
            <a:ext cx="1105958" cy="1105958"/>
          </a:xfrm>
          <a:prstGeom prst="ellipse">
            <a:avLst/>
          </a:prstGeom>
          <a:gradFill flip="none" rotWithShape="1">
            <a:gsLst>
              <a:gs pos="100000">
                <a:srgbClr val="ABA5EA">
                  <a:lumMod val="100000"/>
                </a:srgbClr>
              </a:gs>
              <a:gs pos="100000">
                <a:srgbClr val="5F99FF"/>
              </a:gs>
              <a:gs pos="0">
                <a:srgbClr val="A9BFE5"/>
              </a:gs>
            </a:gsLst>
            <a:lin ang="0" scaled="0"/>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14393"/>
              </a:solidFill>
              <a:latin typeface="Poppins" pitchFamily="2" charset="77"/>
              <a:cs typeface="Poppins" pitchFamily="2" charset="77"/>
            </a:endParaRPr>
          </a:p>
        </p:txBody>
      </p:sp>
      <p:sp>
        <p:nvSpPr>
          <p:cNvPr id="14" name="Oval 13">
            <a:extLst>
              <a:ext uri="{FF2B5EF4-FFF2-40B4-BE49-F238E27FC236}">
                <a16:creationId xmlns:a16="http://schemas.microsoft.com/office/drawing/2014/main" id="{3B16DA0F-1CFC-8337-7F9C-9DECF2FD18C0}"/>
              </a:ext>
            </a:extLst>
          </p:cNvPr>
          <p:cNvSpPr/>
          <p:nvPr/>
        </p:nvSpPr>
        <p:spPr>
          <a:xfrm>
            <a:off x="6929715" y="1500147"/>
            <a:ext cx="1105958" cy="1105958"/>
          </a:xfrm>
          <a:prstGeom prst="ellipse">
            <a:avLst/>
          </a:prstGeom>
          <a:gradFill flip="none" rotWithShape="1">
            <a:gsLst>
              <a:gs pos="100000">
                <a:srgbClr val="ABA5EA">
                  <a:lumMod val="100000"/>
                </a:srgbClr>
              </a:gs>
              <a:gs pos="100000">
                <a:srgbClr val="5F99FF"/>
              </a:gs>
              <a:gs pos="0">
                <a:srgbClr val="A9BFE5"/>
              </a:gs>
            </a:gsLst>
            <a:lin ang="0" scaled="0"/>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14393"/>
              </a:solidFill>
              <a:latin typeface="Poppins" pitchFamily="2" charset="77"/>
              <a:cs typeface="Poppins" pitchFamily="2" charset="77"/>
            </a:endParaRPr>
          </a:p>
        </p:txBody>
      </p:sp>
      <p:sp>
        <p:nvSpPr>
          <p:cNvPr id="15" name="Oval 14">
            <a:extLst>
              <a:ext uri="{FF2B5EF4-FFF2-40B4-BE49-F238E27FC236}">
                <a16:creationId xmlns:a16="http://schemas.microsoft.com/office/drawing/2014/main" id="{FBC96901-0EDD-3944-1362-A250596053FE}"/>
              </a:ext>
            </a:extLst>
          </p:cNvPr>
          <p:cNvSpPr/>
          <p:nvPr/>
        </p:nvSpPr>
        <p:spPr>
          <a:xfrm>
            <a:off x="9751384" y="1500147"/>
            <a:ext cx="1105958" cy="1105958"/>
          </a:xfrm>
          <a:prstGeom prst="ellipse">
            <a:avLst/>
          </a:prstGeom>
          <a:gradFill flip="none" rotWithShape="1">
            <a:gsLst>
              <a:gs pos="100000">
                <a:srgbClr val="ABA5EA">
                  <a:lumMod val="100000"/>
                </a:srgbClr>
              </a:gs>
              <a:gs pos="100000">
                <a:srgbClr val="5F99FF"/>
              </a:gs>
              <a:gs pos="0">
                <a:srgbClr val="A9BFE5"/>
              </a:gs>
            </a:gsLst>
            <a:lin ang="0" scaled="0"/>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rgbClr val="114393"/>
              </a:solidFill>
              <a:latin typeface="Poppins" pitchFamily="2" charset="77"/>
              <a:cs typeface="Poppins" pitchFamily="2" charset="77"/>
            </a:endParaRPr>
          </a:p>
        </p:txBody>
      </p:sp>
      <p:sp>
        <p:nvSpPr>
          <p:cNvPr id="16" name="Oval 15">
            <a:extLst>
              <a:ext uri="{FF2B5EF4-FFF2-40B4-BE49-F238E27FC236}">
                <a16:creationId xmlns:a16="http://schemas.microsoft.com/office/drawing/2014/main" id="{6AF6666B-72EA-7903-0B5A-85B0E902B39E}"/>
              </a:ext>
            </a:extLst>
          </p:cNvPr>
          <p:cNvSpPr/>
          <p:nvPr/>
        </p:nvSpPr>
        <p:spPr>
          <a:xfrm>
            <a:off x="4507734" y="3678849"/>
            <a:ext cx="239567" cy="239567"/>
          </a:xfrm>
          <a:prstGeom prst="ellipse">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29D06"/>
              </a:solidFill>
            </a:endParaRPr>
          </a:p>
        </p:txBody>
      </p:sp>
      <p:sp>
        <p:nvSpPr>
          <p:cNvPr id="17" name="Oval 16">
            <a:extLst>
              <a:ext uri="{FF2B5EF4-FFF2-40B4-BE49-F238E27FC236}">
                <a16:creationId xmlns:a16="http://schemas.microsoft.com/office/drawing/2014/main" id="{0F77FA2F-CCB3-616F-FDCE-CFEE6BBC69ED}"/>
              </a:ext>
            </a:extLst>
          </p:cNvPr>
          <p:cNvSpPr/>
          <p:nvPr/>
        </p:nvSpPr>
        <p:spPr>
          <a:xfrm>
            <a:off x="7330481" y="3688791"/>
            <a:ext cx="239567" cy="239567"/>
          </a:xfrm>
          <a:prstGeom prst="ellipse">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29D06"/>
              </a:solidFill>
            </a:endParaRPr>
          </a:p>
        </p:txBody>
      </p:sp>
      <p:sp>
        <p:nvSpPr>
          <p:cNvPr id="18" name="Oval 17">
            <a:extLst>
              <a:ext uri="{FF2B5EF4-FFF2-40B4-BE49-F238E27FC236}">
                <a16:creationId xmlns:a16="http://schemas.microsoft.com/office/drawing/2014/main" id="{4C0F0216-266B-4AAF-4FF7-C648C389FEA6}"/>
              </a:ext>
            </a:extLst>
          </p:cNvPr>
          <p:cNvSpPr/>
          <p:nvPr/>
        </p:nvSpPr>
        <p:spPr>
          <a:xfrm>
            <a:off x="10227272" y="3674082"/>
            <a:ext cx="239567" cy="239567"/>
          </a:xfrm>
          <a:prstGeom prst="ellipse">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29D06"/>
              </a:solidFill>
            </a:endParaRPr>
          </a:p>
        </p:txBody>
      </p:sp>
      <p:sp>
        <p:nvSpPr>
          <p:cNvPr id="23" name="Rectangle 22">
            <a:extLst>
              <a:ext uri="{FF2B5EF4-FFF2-40B4-BE49-F238E27FC236}">
                <a16:creationId xmlns:a16="http://schemas.microsoft.com/office/drawing/2014/main" id="{E5E8B73A-E9D1-A628-89AB-232B4623E7E3}"/>
              </a:ext>
            </a:extLst>
          </p:cNvPr>
          <p:cNvSpPr/>
          <p:nvPr/>
        </p:nvSpPr>
        <p:spPr>
          <a:xfrm>
            <a:off x="3870146" y="2945661"/>
            <a:ext cx="1531345" cy="400110"/>
          </a:xfrm>
          <a:prstGeom prst="rect">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2A9863-CB06-EB90-62BF-DD66B9E467D6}"/>
              </a:ext>
            </a:extLst>
          </p:cNvPr>
          <p:cNvSpPr txBox="1"/>
          <p:nvPr/>
        </p:nvSpPr>
        <p:spPr>
          <a:xfrm>
            <a:off x="3870146" y="2956678"/>
            <a:ext cx="1531345" cy="400110"/>
          </a:xfrm>
          <a:prstGeom prst="rect">
            <a:avLst/>
          </a:prstGeom>
          <a:noFill/>
        </p:spPr>
        <p:txBody>
          <a:bodyPr wrap="square" rtlCol="0">
            <a:spAutoFit/>
          </a:bodyPr>
          <a:lstStyle/>
          <a:p>
            <a:pPr algn="ctr"/>
            <a:r>
              <a:rPr lang="cs-CZ" sz="2000" b="1" i="0" err="1">
                <a:solidFill>
                  <a:schemeClr val="bg1"/>
                </a:solidFill>
                <a:effectLst/>
                <a:latin typeface="Roboto" panose="02000000000000000000" pitchFamily="2" charset="0"/>
                <a:ea typeface="Roboto" panose="02000000000000000000" pitchFamily="2" charset="0"/>
                <a:cs typeface="Poppins" pitchFamily="2" charset="77"/>
              </a:rPr>
              <a:t>Strategy</a:t>
            </a:r>
            <a:endParaRPr lang="en-US" sz="2000" b="1" i="0" u="none" strike="noStrike">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25" name="Rectangle 24">
            <a:extLst>
              <a:ext uri="{FF2B5EF4-FFF2-40B4-BE49-F238E27FC236}">
                <a16:creationId xmlns:a16="http://schemas.microsoft.com/office/drawing/2014/main" id="{08F09AA9-B0D6-F7BD-17D2-E509338AC686}"/>
              </a:ext>
            </a:extLst>
          </p:cNvPr>
          <p:cNvSpPr/>
          <p:nvPr/>
        </p:nvSpPr>
        <p:spPr>
          <a:xfrm>
            <a:off x="6695608" y="2944159"/>
            <a:ext cx="1531345" cy="400110"/>
          </a:xfrm>
          <a:prstGeom prst="rect">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FB03BDB-EC7F-F1C5-4D75-EC2905E8E7F3}"/>
              </a:ext>
            </a:extLst>
          </p:cNvPr>
          <p:cNvSpPr txBox="1"/>
          <p:nvPr/>
        </p:nvSpPr>
        <p:spPr>
          <a:xfrm>
            <a:off x="6695608" y="2955176"/>
            <a:ext cx="1531345" cy="400110"/>
          </a:xfrm>
          <a:prstGeom prst="rect">
            <a:avLst/>
          </a:prstGeom>
          <a:noFill/>
        </p:spPr>
        <p:txBody>
          <a:bodyPr wrap="square" rtlCol="0">
            <a:spAutoFit/>
          </a:bodyPr>
          <a:lstStyle/>
          <a:p>
            <a:pPr algn="ctr"/>
            <a:r>
              <a:rPr lang="cs-CZ" sz="2000" b="1" i="0" err="1">
                <a:solidFill>
                  <a:schemeClr val="bg1"/>
                </a:solidFill>
                <a:effectLst/>
                <a:latin typeface="Roboto" panose="02000000000000000000" pitchFamily="2" charset="0"/>
                <a:ea typeface="Roboto" panose="02000000000000000000" pitchFamily="2" charset="0"/>
                <a:cs typeface="Poppins" pitchFamily="2" charset="77"/>
              </a:rPr>
              <a:t>Feasibility</a:t>
            </a:r>
            <a:endParaRPr lang="en-US" sz="2000" b="1" i="0" u="none" strike="noStrike">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27" name="Rectangle 26">
            <a:extLst>
              <a:ext uri="{FF2B5EF4-FFF2-40B4-BE49-F238E27FC236}">
                <a16:creationId xmlns:a16="http://schemas.microsoft.com/office/drawing/2014/main" id="{58DBF93A-31F7-028D-99D9-4B323F529A71}"/>
              </a:ext>
            </a:extLst>
          </p:cNvPr>
          <p:cNvSpPr/>
          <p:nvPr/>
        </p:nvSpPr>
        <p:spPr>
          <a:xfrm>
            <a:off x="9473997" y="2944159"/>
            <a:ext cx="1804997" cy="400110"/>
          </a:xfrm>
          <a:prstGeom prst="rect">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err="1">
                <a:latin typeface="Roboto" panose="02000000000000000000" pitchFamily="2" charset="0"/>
                <a:ea typeface="Roboto" panose="02000000000000000000" pitchFamily="2" charset="0"/>
                <a:cs typeface="Roboto" panose="02000000000000000000" pitchFamily="2" charset="0"/>
              </a:rPr>
              <a:t>Sustainibility</a:t>
            </a:r>
            <a:endParaRPr lang="en-US" sz="2000" b="1">
              <a:latin typeface="Roboto" panose="02000000000000000000" pitchFamily="2" charset="0"/>
              <a:ea typeface="Roboto" panose="02000000000000000000" pitchFamily="2" charset="0"/>
              <a:cs typeface="Roboto" panose="02000000000000000000" pitchFamily="2" charset="0"/>
            </a:endParaRPr>
          </a:p>
        </p:txBody>
      </p:sp>
      <p:sp>
        <p:nvSpPr>
          <p:cNvPr id="29" name="Text Placeholder 1">
            <a:extLst>
              <a:ext uri="{FF2B5EF4-FFF2-40B4-BE49-F238E27FC236}">
                <a16:creationId xmlns:a16="http://schemas.microsoft.com/office/drawing/2014/main" id="{1742CD9A-452F-CFC0-3CF1-1FD245AFDE07}"/>
              </a:ext>
            </a:extLst>
          </p:cNvPr>
          <p:cNvSpPr txBox="1">
            <a:spLocks/>
          </p:cNvSpPr>
          <p:nvPr/>
        </p:nvSpPr>
        <p:spPr>
          <a:xfrm>
            <a:off x="2857199" y="483683"/>
            <a:ext cx="5512845" cy="1158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4000" b="1">
                <a:latin typeface="Roboto" panose="02000000000000000000" pitchFamily="2" charset="0"/>
                <a:ea typeface="Roboto" panose="02000000000000000000" pitchFamily="2" charset="0"/>
                <a:cs typeface="Roboto" panose="02000000000000000000" pitchFamily="2" charset="0"/>
              </a:rPr>
              <a:t>WHAT IS EVALUATED?</a:t>
            </a:r>
            <a:endParaRPr lang="en-US" sz="4000" b="1">
              <a:latin typeface="Roboto" panose="02000000000000000000" pitchFamily="2" charset="0"/>
              <a:ea typeface="Roboto" panose="02000000000000000000" pitchFamily="2" charset="0"/>
              <a:cs typeface="Roboto" panose="02000000000000000000" pitchFamily="2" charset="0"/>
            </a:endParaRPr>
          </a:p>
        </p:txBody>
      </p:sp>
      <p:pic>
        <p:nvPicPr>
          <p:cNvPr id="33" name="Grafický objekt 32" descr="Deska s klipem, odškrtnuté obrys">
            <a:extLst>
              <a:ext uri="{FF2B5EF4-FFF2-40B4-BE49-F238E27FC236}">
                <a16:creationId xmlns:a16="http://schemas.microsoft.com/office/drawing/2014/main" id="{81225B6A-78D6-16A1-E990-A0B7477EF5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058" y="1595926"/>
            <a:ext cx="914400" cy="914400"/>
          </a:xfrm>
          <a:prstGeom prst="rect">
            <a:avLst/>
          </a:prstGeom>
        </p:spPr>
      </p:pic>
      <p:pic>
        <p:nvPicPr>
          <p:cNvPr id="39" name="Grafický objekt 38" descr="Kousky puzzle obrys">
            <a:extLst>
              <a:ext uri="{FF2B5EF4-FFF2-40B4-BE49-F238E27FC236}">
                <a16:creationId xmlns:a16="http://schemas.microsoft.com/office/drawing/2014/main" id="{7603A80D-6A57-BD4E-E805-C8F8C71741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46518" y="1576130"/>
            <a:ext cx="914400" cy="914400"/>
          </a:xfrm>
          <a:prstGeom prst="rect">
            <a:avLst/>
          </a:prstGeom>
        </p:spPr>
      </p:pic>
      <p:pic>
        <p:nvPicPr>
          <p:cNvPr id="41" name="Grafický objekt 40" descr="Opakovat obrys">
            <a:extLst>
              <a:ext uri="{FF2B5EF4-FFF2-40B4-BE49-F238E27FC236}">
                <a16:creationId xmlns:a16="http://schemas.microsoft.com/office/drawing/2014/main" id="{B92DB2B9-4D95-9C42-8C33-07562B2563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47163" y="1576130"/>
            <a:ext cx="914400" cy="914400"/>
          </a:xfrm>
          <a:prstGeom prst="rect">
            <a:avLst/>
          </a:prstGeom>
        </p:spPr>
      </p:pic>
      <p:pic>
        <p:nvPicPr>
          <p:cNvPr id="43" name="Grafický objekt 42" descr="Denní kalendář obrys">
            <a:extLst>
              <a:ext uri="{FF2B5EF4-FFF2-40B4-BE49-F238E27FC236}">
                <a16:creationId xmlns:a16="http://schemas.microsoft.com/office/drawing/2014/main" id="{77E6F293-D211-A5BE-95FB-3F6AEB04A3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26361" y="1576130"/>
            <a:ext cx="914400" cy="914400"/>
          </a:xfrm>
          <a:prstGeom prst="rect">
            <a:avLst/>
          </a:prstGeom>
        </p:spPr>
      </p:pic>
    </p:spTree>
    <p:extLst>
      <p:ext uri="{BB962C8B-B14F-4D97-AF65-F5344CB8AC3E}">
        <p14:creationId xmlns:p14="http://schemas.microsoft.com/office/powerpoint/2010/main" val="132541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C2DE-D39A-25F9-B596-E447B94895B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4260A8-15FF-31DF-2C19-450683973C44}"/>
              </a:ext>
            </a:extLst>
          </p:cNvPr>
          <p:cNvSpPr txBox="1"/>
          <p:nvPr/>
        </p:nvSpPr>
        <p:spPr>
          <a:xfrm>
            <a:off x="375381" y="2800133"/>
            <a:ext cx="4446875" cy="1661993"/>
          </a:xfrm>
          <a:prstGeom prst="rect">
            <a:avLst/>
          </a:prstGeom>
          <a:noFill/>
        </p:spPr>
        <p:txBody>
          <a:bodyPr wrap="square">
            <a:spAutoFit/>
          </a:bodyPr>
          <a:lstStyle/>
          <a:p>
            <a:pPr>
              <a:lnSpc>
                <a:spcPct val="150000"/>
              </a:lnSpc>
            </a:pPr>
            <a:r>
              <a:rPr lang="en-US" sz="3600" b="1">
                <a:latin typeface="Roboto" panose="02000000000000000000" pitchFamily="2" charset="0"/>
                <a:ea typeface="Roboto" panose="02000000000000000000" pitchFamily="2" charset="0"/>
                <a:cs typeface="Poppins" pitchFamily="2" charset="77"/>
              </a:rPr>
              <a:t>What should you pay attention to?</a:t>
            </a:r>
            <a:endParaRPr lang="cs-CZ" sz="3600" b="1">
              <a:latin typeface="Roboto" panose="02000000000000000000" pitchFamily="2" charset="0"/>
              <a:ea typeface="Roboto" panose="02000000000000000000" pitchFamily="2" charset="0"/>
              <a:cs typeface="Poppins" pitchFamily="2" charset="77"/>
            </a:endParaRPr>
          </a:p>
        </p:txBody>
      </p:sp>
      <p:sp>
        <p:nvSpPr>
          <p:cNvPr id="6" name="TextBox 5">
            <a:extLst>
              <a:ext uri="{FF2B5EF4-FFF2-40B4-BE49-F238E27FC236}">
                <a16:creationId xmlns:a16="http://schemas.microsoft.com/office/drawing/2014/main" id="{7884CB1B-3BD9-9BCB-4A28-A091CEB46A20}"/>
              </a:ext>
            </a:extLst>
          </p:cNvPr>
          <p:cNvSpPr txBox="1"/>
          <p:nvPr/>
        </p:nvSpPr>
        <p:spPr>
          <a:xfrm>
            <a:off x="6095999" y="869324"/>
            <a:ext cx="5800825" cy="5119350"/>
          </a:xfrm>
          <a:prstGeom prst="rect">
            <a:avLst/>
          </a:prstGeom>
          <a:noFill/>
        </p:spPr>
        <p:txBody>
          <a:bodyPr wrap="square" lIns="91440" tIns="45720" rIns="91440" bIns="45720" anchor="t">
            <a:spAutoFit/>
          </a:bodyPr>
          <a:lstStyle/>
          <a:p>
            <a:pPr marL="342900" indent="-342900">
              <a:lnSpc>
                <a:spcPct val="150000"/>
              </a:lnSpc>
              <a:buFont typeface="Wingdings" panose="05000000000000000000" pitchFamily="2" charset="2"/>
              <a:buChar char="ü"/>
            </a:pPr>
            <a:r>
              <a:rPr lang="cs-CZ" sz="2000">
                <a:solidFill>
                  <a:schemeClr val="bg1"/>
                </a:solidFill>
                <a:latin typeface="Roboto"/>
                <a:ea typeface="Roboto"/>
                <a:cs typeface="Roboto"/>
              </a:rPr>
              <a:t>S</a:t>
            </a:r>
            <a:r>
              <a:rPr lang="en-US" sz="2000" err="1">
                <a:solidFill>
                  <a:schemeClr val="bg1"/>
                </a:solidFill>
                <a:latin typeface="Roboto"/>
                <a:ea typeface="Roboto"/>
                <a:cs typeface="Roboto"/>
              </a:rPr>
              <a:t>ubmit</a:t>
            </a:r>
            <a:r>
              <a:rPr lang="en-US" sz="2000">
                <a:solidFill>
                  <a:schemeClr val="bg1"/>
                </a:solidFill>
                <a:latin typeface="Roboto"/>
                <a:ea typeface="Roboto"/>
                <a:cs typeface="Roboto"/>
              </a:rPr>
              <a:t> an application </a:t>
            </a:r>
            <a:r>
              <a:rPr lang="en-US" sz="2000" b="1">
                <a:solidFill>
                  <a:schemeClr val="bg1"/>
                </a:solidFill>
                <a:latin typeface="Roboto"/>
                <a:ea typeface="Roboto"/>
                <a:cs typeface="Roboto"/>
              </a:rPr>
              <a:t>with all attachments</a:t>
            </a:r>
            <a:endParaRPr lang="cs-CZ" sz="2000" b="1">
              <a:solidFill>
                <a:schemeClr val="bg1"/>
              </a:solidFill>
              <a:latin typeface="Roboto"/>
              <a:ea typeface="Roboto"/>
              <a:cs typeface="Roboto"/>
            </a:endParaRPr>
          </a:p>
          <a:p>
            <a:pPr marL="342900" indent="-342900">
              <a:lnSpc>
                <a:spcPct val="150000"/>
              </a:lnSpc>
              <a:buFont typeface="Wingdings" panose="05000000000000000000" pitchFamily="2" charset="2"/>
              <a:buChar char="ü"/>
            </a:pPr>
            <a:r>
              <a:rPr lang="en-US" sz="2000">
                <a:solidFill>
                  <a:schemeClr val="bg1"/>
                </a:solidFill>
                <a:latin typeface="Roboto"/>
                <a:ea typeface="Roboto"/>
                <a:cs typeface="Roboto"/>
              </a:rPr>
              <a:t>We recommend that you </a:t>
            </a:r>
            <a:r>
              <a:rPr lang="en-US" sz="2000" b="1">
                <a:solidFill>
                  <a:schemeClr val="bg1"/>
                </a:solidFill>
                <a:latin typeface="Roboto"/>
                <a:ea typeface="Roboto"/>
                <a:cs typeface="Roboto"/>
              </a:rPr>
              <a:t>ALWAYS consult your faculty coordinator</a:t>
            </a:r>
            <a:r>
              <a:rPr lang="en-US" sz="2000">
                <a:solidFill>
                  <a:schemeClr val="bg1"/>
                </a:solidFill>
                <a:latin typeface="Roboto"/>
                <a:ea typeface="Roboto"/>
                <a:cs typeface="Roboto"/>
              </a:rPr>
              <a:t> about the project plan and budget</a:t>
            </a:r>
            <a:endParaRPr lang="cs-CZ" sz="2000">
              <a:solidFill>
                <a:schemeClr val="bg1"/>
              </a:solidFill>
              <a:latin typeface="Roboto"/>
              <a:ea typeface="Roboto"/>
              <a:cs typeface="Roboto"/>
            </a:endParaRPr>
          </a:p>
          <a:p>
            <a:pPr marL="342900" indent="-342900">
              <a:lnSpc>
                <a:spcPct val="150000"/>
              </a:lnSpc>
              <a:buFont typeface="Wingdings" panose="05000000000000000000" pitchFamily="2" charset="2"/>
              <a:buChar char="ü"/>
            </a:pPr>
            <a:r>
              <a:rPr lang="en-US" sz="2000" b="1">
                <a:solidFill>
                  <a:schemeClr val="bg1"/>
                </a:solidFill>
                <a:latin typeface="Roboto"/>
                <a:ea typeface="Roboto"/>
                <a:cs typeface="Roboto"/>
              </a:rPr>
              <a:t>The budget must be planned carefully and specifically.</a:t>
            </a:r>
            <a:r>
              <a:rPr lang="en-US" sz="2000">
                <a:solidFill>
                  <a:schemeClr val="bg1"/>
                </a:solidFill>
                <a:latin typeface="Roboto"/>
                <a:ea typeface="Roboto"/>
                <a:cs typeface="Roboto"/>
              </a:rPr>
              <a:t> In the budget table, it will be necessary to break down the budget into calendar years. It is necessary to think everything through, as major changes will not be possible later on.</a:t>
            </a:r>
            <a:endParaRPr lang="cs-CZ" sz="2000">
              <a:solidFill>
                <a:schemeClr val="bg1"/>
              </a:solidFill>
              <a:latin typeface="Roboto"/>
              <a:ea typeface="Roboto"/>
              <a:cs typeface="Roboto"/>
            </a:endParaRPr>
          </a:p>
          <a:p>
            <a:pPr marL="342900" indent="-342900">
              <a:lnSpc>
                <a:spcPct val="150000"/>
              </a:lnSpc>
              <a:buFont typeface="Wingdings" panose="05000000000000000000" pitchFamily="2" charset="2"/>
              <a:buChar char="ü"/>
            </a:pPr>
            <a:r>
              <a:rPr lang="en-US">
                <a:solidFill>
                  <a:schemeClr val="bg1"/>
                </a:solidFill>
                <a:latin typeface="Roboto"/>
                <a:ea typeface="Roboto"/>
                <a:cs typeface="Roboto"/>
              </a:rPr>
              <a:t>Alignment with </a:t>
            </a:r>
            <a:r>
              <a:rPr lang="en-US">
                <a:solidFill>
                  <a:schemeClr val="bg1"/>
                </a:solidFill>
                <a:latin typeface="Roboto"/>
                <a:ea typeface="Roboto"/>
                <a:cs typeface="Roboto"/>
                <a:hlinkClick r:id="rId2">
                  <a:extLst>
                    <a:ext uri="{A12FA001-AC4F-418D-AE19-62706E023703}">
                      <ahyp:hlinkClr xmlns:ahyp="http://schemas.microsoft.com/office/drawing/2018/hyperlinkcolor" val="tx"/>
                    </a:ext>
                  </a:extLst>
                </a:hlinkClick>
              </a:rPr>
              <a:t>the 4EU+ Strategy</a:t>
            </a:r>
            <a:r>
              <a:rPr lang="en-US">
                <a:solidFill>
                  <a:schemeClr val="bg1"/>
                </a:solidFill>
                <a:latin typeface="Roboto"/>
                <a:ea typeface="Roboto"/>
                <a:cs typeface="Roboto"/>
              </a:rPr>
              <a:t> </a:t>
            </a:r>
            <a:endParaRPr lang="en-US" sz="2000">
              <a:solidFill>
                <a:schemeClr val="bg1"/>
              </a:solidFill>
              <a:latin typeface="Roboto"/>
              <a:ea typeface="Roboto"/>
              <a:cs typeface="Roboto"/>
            </a:endParaRPr>
          </a:p>
        </p:txBody>
      </p:sp>
      <p:sp>
        <p:nvSpPr>
          <p:cNvPr id="5" name="Ovál 4">
            <a:extLst>
              <a:ext uri="{FF2B5EF4-FFF2-40B4-BE49-F238E27FC236}">
                <a16:creationId xmlns:a16="http://schemas.microsoft.com/office/drawing/2014/main" id="{268EBAD0-23C9-2AD2-6286-18BE3B9AC195}"/>
              </a:ext>
            </a:extLst>
          </p:cNvPr>
          <p:cNvSpPr/>
          <p:nvPr/>
        </p:nvSpPr>
        <p:spPr>
          <a:xfrm>
            <a:off x="-1458383" y="1121324"/>
            <a:ext cx="6697532" cy="6501885"/>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18361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4C6D7-B37A-0754-1724-45715A0ECD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146774-D9CF-3A1E-22A8-C5DF941AC119}"/>
              </a:ext>
            </a:extLst>
          </p:cNvPr>
          <p:cNvSpPr>
            <a:spLocks noGrp="1"/>
          </p:cNvSpPr>
          <p:nvPr>
            <p:ph type="body" sz="quarter" idx="10"/>
          </p:nvPr>
        </p:nvSpPr>
        <p:spPr>
          <a:xfrm>
            <a:off x="743575" y="761620"/>
            <a:ext cx="8333047" cy="1158875"/>
          </a:xfrm>
        </p:spPr>
        <p:txBody>
          <a:bodyPr/>
          <a:lstStyle/>
          <a:p>
            <a:r>
              <a:rPr lang="en-US"/>
              <a:t>Special Funding for Strategically Important 4EU+ Projects</a:t>
            </a:r>
          </a:p>
        </p:txBody>
      </p:sp>
      <p:sp>
        <p:nvSpPr>
          <p:cNvPr id="3" name="Text Placeholder 2">
            <a:extLst>
              <a:ext uri="{FF2B5EF4-FFF2-40B4-BE49-F238E27FC236}">
                <a16:creationId xmlns:a16="http://schemas.microsoft.com/office/drawing/2014/main" id="{DF4994A6-DE43-226D-6649-2F626250855B}"/>
              </a:ext>
            </a:extLst>
          </p:cNvPr>
          <p:cNvSpPr>
            <a:spLocks noGrp="1"/>
          </p:cNvSpPr>
          <p:nvPr>
            <p:ph type="body" sz="quarter" idx="11"/>
          </p:nvPr>
        </p:nvSpPr>
        <p:spPr>
          <a:xfrm>
            <a:off x="743575" y="2226118"/>
            <a:ext cx="10556483" cy="4627324"/>
          </a:xfrm>
        </p:spPr>
        <p:txBody>
          <a:bodyPr/>
          <a:lstStyle/>
          <a:p>
            <a:pPr marL="357188" indent="-342900">
              <a:buFont typeface="Arial" panose="020B0604020202020204" pitchFamily="34" charset="0"/>
              <a:buChar char="•"/>
            </a:pPr>
            <a:r>
              <a:rPr lang="cs-CZ" b="1"/>
              <a:t>WHO CAN SUBMIT THE PROPOSAL?</a:t>
            </a:r>
          </a:p>
          <a:p>
            <a:pPr marL="1028700" lvl="1" indent="-342900"/>
            <a:r>
              <a:rPr lang="en-US" sz="1600"/>
              <a:t>a member of the Rector’s Board responsible for 4EU+ matters,</a:t>
            </a:r>
          </a:p>
          <a:p>
            <a:pPr marL="1028700" lvl="1" indent="-342900"/>
            <a:r>
              <a:rPr lang="en-US" sz="1600"/>
              <a:t>a faculty Vice-Dean responsible for 4EU+ affairs, or</a:t>
            </a:r>
          </a:p>
          <a:p>
            <a:pPr marL="1028700" lvl="1" indent="-342900"/>
            <a:r>
              <a:rPr lang="en-US" sz="1600"/>
              <a:t>the university’s representative in one of the 4EU+ Alliance Flagships</a:t>
            </a:r>
            <a:endParaRPr lang="cs-CZ" sz="1600"/>
          </a:p>
          <a:p>
            <a:pPr marL="357188" indent="-342900">
              <a:buFont typeface="Arial" panose="020B0604020202020204" pitchFamily="34" charset="0"/>
              <a:buChar char="•"/>
            </a:pPr>
            <a:r>
              <a:rPr lang="cs-CZ" err="1"/>
              <a:t>Proposals</a:t>
            </a:r>
            <a:r>
              <a:rPr lang="cs-CZ"/>
              <a:t> </a:t>
            </a:r>
            <a:r>
              <a:rPr lang="en-US"/>
              <a:t>may be submitted outside regular calls. </a:t>
            </a:r>
            <a:endParaRPr lang="cs-CZ"/>
          </a:p>
          <a:p>
            <a:pPr marL="357188" indent="-342900">
              <a:buFont typeface="Arial" panose="020B0604020202020204" pitchFamily="34" charset="0"/>
              <a:buChar char="•"/>
            </a:pPr>
            <a:r>
              <a:rPr lang="cs-CZ"/>
              <a:t>All </a:t>
            </a:r>
            <a:r>
              <a:rPr lang="cs-CZ" err="1"/>
              <a:t>information</a:t>
            </a:r>
            <a:r>
              <a:rPr lang="cs-CZ"/>
              <a:t> </a:t>
            </a:r>
            <a:r>
              <a:rPr lang="cs-CZ" err="1"/>
              <a:t>can</a:t>
            </a:r>
            <a:r>
              <a:rPr lang="cs-CZ"/>
              <a:t> </a:t>
            </a:r>
            <a:r>
              <a:rPr lang="cs-CZ" err="1"/>
              <a:t>be</a:t>
            </a:r>
            <a:r>
              <a:rPr lang="cs-CZ"/>
              <a:t> </a:t>
            </a:r>
            <a:r>
              <a:rPr lang="cs-CZ" err="1"/>
              <a:t>found</a:t>
            </a:r>
            <a:r>
              <a:rPr lang="cs-CZ"/>
              <a:t> </a:t>
            </a:r>
            <a:r>
              <a:rPr lang="cs-CZ" err="1"/>
              <a:t>here</a:t>
            </a:r>
            <a:r>
              <a:rPr lang="cs-CZ"/>
              <a:t>: </a:t>
            </a:r>
            <a:r>
              <a:rPr lang="cs-CZ">
                <a:hlinkClick r:id="rId2"/>
              </a:rPr>
              <a:t>https://cuni.cz/UK-15380.html</a:t>
            </a:r>
            <a:r>
              <a:rPr lang="cs-CZ"/>
              <a:t> </a:t>
            </a:r>
          </a:p>
        </p:txBody>
      </p:sp>
    </p:spTree>
    <p:extLst>
      <p:ext uri="{BB962C8B-B14F-4D97-AF65-F5344CB8AC3E}">
        <p14:creationId xmlns:p14="http://schemas.microsoft.com/office/powerpoint/2010/main" val="3784047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7F99C-2145-0621-C6DA-8BB47509D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B75D12-BE7D-F26A-56F0-F4F2704C0B4F}"/>
              </a:ext>
            </a:extLst>
          </p:cNvPr>
          <p:cNvSpPr>
            <a:spLocks noGrp="1"/>
          </p:cNvSpPr>
          <p:nvPr>
            <p:ph type="title"/>
          </p:nvPr>
        </p:nvSpPr>
        <p:spPr/>
        <p:txBody>
          <a:bodyPr/>
          <a:lstStyle/>
          <a:p>
            <a:r>
              <a:rPr lang="en-US" dirty="0"/>
              <a:t>0</a:t>
            </a:r>
            <a:r>
              <a:rPr lang="cs-CZ" dirty="0"/>
              <a:t>5</a:t>
            </a:r>
            <a:endParaRPr lang="en-US" dirty="0"/>
          </a:p>
        </p:txBody>
      </p:sp>
      <p:sp>
        <p:nvSpPr>
          <p:cNvPr id="3" name="Text Placeholder 2">
            <a:extLst>
              <a:ext uri="{FF2B5EF4-FFF2-40B4-BE49-F238E27FC236}">
                <a16:creationId xmlns:a16="http://schemas.microsoft.com/office/drawing/2014/main" id="{6B350044-2045-A975-B926-8B7BA1457B7D}"/>
              </a:ext>
            </a:extLst>
          </p:cNvPr>
          <p:cNvSpPr>
            <a:spLocks noGrp="1"/>
          </p:cNvSpPr>
          <p:nvPr>
            <p:ph type="body" sz="quarter" idx="10"/>
          </p:nvPr>
        </p:nvSpPr>
        <p:spPr>
          <a:xfrm>
            <a:off x="2370459" y="2752566"/>
            <a:ext cx="4558364" cy="1352867"/>
          </a:xfrm>
        </p:spPr>
        <p:txBody>
          <a:bodyPr/>
          <a:lstStyle/>
          <a:p>
            <a:r>
              <a:rPr lang="cs-CZ" sz="4400" dirty="0"/>
              <a:t>Student Network and </a:t>
            </a:r>
            <a:r>
              <a:rPr lang="cs-CZ" sz="4400" dirty="0" err="1"/>
              <a:t>Community</a:t>
            </a:r>
            <a:endParaRPr lang="en-US" sz="4400" dirty="0"/>
          </a:p>
        </p:txBody>
      </p:sp>
      <p:pic>
        <p:nvPicPr>
          <p:cNvPr id="7" name="Zástupný symbol obrázku 6" descr="Obsah obrázku budova, sloup, Starověká římská architektura, Klasická architektura&#10;&#10;Obsah generovaný pomocí AI může být nesprávný.">
            <a:extLst>
              <a:ext uri="{FF2B5EF4-FFF2-40B4-BE49-F238E27FC236}">
                <a16:creationId xmlns:a16="http://schemas.microsoft.com/office/drawing/2014/main" id="{6EA67B47-9F5D-FAA3-C860-69215FB207FD}"/>
              </a:ext>
            </a:extLst>
          </p:cNvPr>
          <p:cNvPicPr>
            <a:picLocks noGrp="1" noChangeAspect="1"/>
          </p:cNvPicPr>
          <p:nvPr>
            <p:ph type="pic" sz="quarter" idx="11"/>
          </p:nvPr>
        </p:nvPicPr>
        <p:blipFill>
          <a:blip r:embed="rId2"/>
          <a:srcRect l="23757" r="23757"/>
          <a:stretch>
            <a:fillRect/>
          </a:stretch>
        </p:blipFill>
        <p:spPr>
          <a:prstGeom prst="ellipse">
            <a:avLst/>
          </a:prstGeom>
        </p:spPr>
      </p:pic>
    </p:spTree>
    <p:extLst>
      <p:ext uri="{BB962C8B-B14F-4D97-AF65-F5344CB8AC3E}">
        <p14:creationId xmlns:p14="http://schemas.microsoft.com/office/powerpoint/2010/main" val="9643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D004E-C872-17A2-EC97-FD3FC5C262D1}"/>
              </a:ext>
            </a:extLst>
          </p:cNvPr>
          <p:cNvSpPr txBox="1"/>
          <p:nvPr/>
        </p:nvSpPr>
        <p:spPr>
          <a:xfrm>
            <a:off x="1597777" y="1625559"/>
            <a:ext cx="3981410" cy="2441694"/>
          </a:xfrm>
          <a:prstGeom prst="rect">
            <a:avLst/>
          </a:prstGeom>
          <a:noFill/>
        </p:spPr>
        <p:txBody>
          <a:bodyPr wrap="square">
            <a:spAutoFit/>
          </a:bodyPr>
          <a:lstStyle/>
          <a:p>
            <a:pPr algn="l">
              <a:lnSpc>
                <a:spcPct val="150000"/>
              </a:lnSpc>
            </a:pPr>
            <a:r>
              <a:rPr lang="cs-CZ" sz="2400" b="1" dirty="0">
                <a:latin typeface="Roboto" panose="02000000000000000000" pitchFamily="2" charset="0"/>
                <a:ea typeface="Roboto" panose="02000000000000000000" pitchFamily="2" charset="0"/>
                <a:cs typeface="Poppins" pitchFamily="2" charset="77"/>
              </a:rPr>
              <a:t>Student Network</a:t>
            </a:r>
          </a:p>
          <a:p>
            <a:pPr algn="l">
              <a:lnSpc>
                <a:spcPct val="150000"/>
              </a:lnSpc>
            </a:pPr>
            <a:r>
              <a:rPr lang="cs-CZ" sz="2000" b="0" i="0" dirty="0">
                <a:solidFill>
                  <a:schemeClr val="bg1"/>
                </a:solidFill>
                <a:effectLst/>
                <a:latin typeface="Roboto" panose="02000000000000000000" pitchFamily="2" charset="0"/>
                <a:ea typeface="Roboto" panose="02000000000000000000" pitchFamily="2" charset="0"/>
              </a:rPr>
              <a:t>Group </a:t>
            </a:r>
            <a:r>
              <a:rPr lang="cs-CZ" sz="2000" b="0" i="0" dirty="0" err="1">
                <a:solidFill>
                  <a:schemeClr val="bg1"/>
                </a:solidFill>
                <a:effectLst/>
                <a:latin typeface="Roboto" panose="02000000000000000000" pitchFamily="2" charset="0"/>
                <a:ea typeface="Roboto" panose="02000000000000000000" pitchFamily="2" charset="0"/>
              </a:rPr>
              <a:t>of</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selected</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representatives</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of</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each</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faculty</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trying</a:t>
            </a:r>
            <a:r>
              <a:rPr lang="cs-CZ" sz="2000" dirty="0">
                <a:solidFill>
                  <a:schemeClr val="bg1"/>
                </a:solidFill>
                <a:latin typeface="Roboto" panose="02000000000000000000" pitchFamily="2" charset="0"/>
                <a:ea typeface="Roboto" panose="02000000000000000000" pitchFamily="2" charset="0"/>
              </a:rPr>
              <a:t> to </a:t>
            </a:r>
            <a:r>
              <a:rPr lang="cs-CZ" sz="2000" dirty="0" err="1">
                <a:solidFill>
                  <a:schemeClr val="bg1"/>
                </a:solidFill>
                <a:latin typeface="Roboto" panose="02000000000000000000" pitchFamily="2" charset="0"/>
                <a:ea typeface="Roboto" panose="02000000000000000000" pitchFamily="2" charset="0"/>
              </a:rPr>
              <a:t>promote</a:t>
            </a:r>
            <a:r>
              <a:rPr lang="cs-CZ" sz="2000" dirty="0">
                <a:solidFill>
                  <a:schemeClr val="bg1"/>
                </a:solidFill>
                <a:latin typeface="Roboto" panose="02000000000000000000" pitchFamily="2" charset="0"/>
                <a:ea typeface="Roboto" panose="02000000000000000000" pitchFamily="2" charset="0"/>
              </a:rPr>
              <a:t> 4EU+ </a:t>
            </a:r>
            <a:r>
              <a:rPr lang="cs-CZ" sz="2000" dirty="0" err="1">
                <a:solidFill>
                  <a:schemeClr val="bg1"/>
                </a:solidFill>
                <a:latin typeface="Roboto" panose="02000000000000000000" pitchFamily="2" charset="0"/>
                <a:ea typeface="Roboto" panose="02000000000000000000" pitchFamily="2" charset="0"/>
              </a:rPr>
              <a:t>opportunities</a:t>
            </a:r>
            <a:r>
              <a:rPr lang="cs-CZ" sz="2000" dirty="0">
                <a:solidFill>
                  <a:schemeClr val="bg1"/>
                </a:solidFill>
                <a:latin typeface="Roboto" panose="02000000000000000000" pitchFamily="2" charset="0"/>
                <a:ea typeface="Roboto" panose="02000000000000000000" pitchFamily="2" charset="0"/>
              </a:rPr>
              <a:t> to </a:t>
            </a:r>
            <a:r>
              <a:rPr lang="cs-CZ" sz="2000" dirty="0" err="1">
                <a:solidFill>
                  <a:schemeClr val="bg1"/>
                </a:solidFill>
                <a:latin typeface="Roboto" panose="02000000000000000000" pitchFamily="2" charset="0"/>
                <a:ea typeface="Roboto" panose="02000000000000000000" pitchFamily="2" charset="0"/>
              </a:rPr>
              <a:t>their</a:t>
            </a:r>
            <a:r>
              <a:rPr lang="cs-CZ" sz="2000" dirty="0">
                <a:solidFill>
                  <a:schemeClr val="bg1"/>
                </a:solidFill>
                <a:latin typeface="Roboto" panose="02000000000000000000" pitchFamily="2" charset="0"/>
                <a:ea typeface="Roboto" panose="02000000000000000000" pitchFamily="2" charset="0"/>
              </a:rPr>
              <a:t> </a:t>
            </a:r>
            <a:r>
              <a:rPr lang="cs-CZ" sz="2000" dirty="0" err="1">
                <a:solidFill>
                  <a:schemeClr val="bg1"/>
                </a:solidFill>
                <a:latin typeface="Roboto" panose="02000000000000000000" pitchFamily="2" charset="0"/>
                <a:ea typeface="Roboto" panose="02000000000000000000" pitchFamily="2" charset="0"/>
              </a:rPr>
              <a:t>peers</a:t>
            </a:r>
            <a:r>
              <a:rPr lang="cs-CZ" sz="2000" dirty="0">
                <a:solidFill>
                  <a:schemeClr val="bg1"/>
                </a:solidFill>
                <a:latin typeface="Roboto" panose="02000000000000000000" pitchFamily="2" charset="0"/>
                <a:ea typeface="Roboto" panose="02000000000000000000" pitchFamily="2" charset="0"/>
              </a:rPr>
              <a:t>.</a:t>
            </a:r>
            <a:endParaRPr lang="en-US" sz="2000" b="0" i="0" dirty="0">
              <a:solidFill>
                <a:schemeClr val="bg1"/>
              </a:solidFill>
              <a:effectLst/>
              <a:latin typeface="Roboto" panose="02000000000000000000" pitchFamily="2" charset="0"/>
              <a:ea typeface="Roboto" panose="02000000000000000000" pitchFamily="2" charset="0"/>
            </a:endParaRPr>
          </a:p>
        </p:txBody>
      </p:sp>
      <p:sp>
        <p:nvSpPr>
          <p:cNvPr id="3" name="Zástupný symbol obrázku 2">
            <a:extLst>
              <a:ext uri="{FF2B5EF4-FFF2-40B4-BE49-F238E27FC236}">
                <a16:creationId xmlns:a16="http://schemas.microsoft.com/office/drawing/2014/main" id="{7542E185-C9D8-E604-AAFF-37F60BFF771F}"/>
              </a:ext>
            </a:extLst>
          </p:cNvPr>
          <p:cNvSpPr>
            <a:spLocks noGrp="1"/>
          </p:cNvSpPr>
          <p:nvPr>
            <p:ph type="pic" sz="quarter" idx="11"/>
          </p:nvPr>
        </p:nvSpPr>
        <p:spPr/>
        <p:txBody>
          <a:bodyPr/>
          <a:lstStyle/>
          <a:p>
            <a:endParaRPr lang="cs-CZ"/>
          </a:p>
        </p:txBody>
      </p:sp>
      <p:pic>
        <p:nvPicPr>
          <p:cNvPr id="10" name="Zástupný symbol obrázku 9" descr="Obsah obrázku venku, budova, obloha, strom&#10;&#10;Obsah generovaný pomocí AI může být nesprávný.">
            <a:extLst>
              <a:ext uri="{FF2B5EF4-FFF2-40B4-BE49-F238E27FC236}">
                <a16:creationId xmlns:a16="http://schemas.microsoft.com/office/drawing/2014/main" id="{191A0504-0631-3EBA-39C1-537C74507447}"/>
              </a:ext>
            </a:extLst>
          </p:cNvPr>
          <p:cNvPicPr>
            <a:picLocks noGrp="1" noChangeAspect="1"/>
          </p:cNvPicPr>
          <p:nvPr>
            <p:ph type="pic" sz="quarter" idx="10"/>
          </p:nvPr>
        </p:nvPicPr>
        <p:blipFill>
          <a:blip r:embed="rId2"/>
          <a:srcRect l="16667" r="16667"/>
          <a:stretch>
            <a:fillRect/>
          </a:stretch>
        </p:blipFill>
        <p:spPr>
          <a:xfrm>
            <a:off x="7099031" y="1822783"/>
            <a:ext cx="6442676" cy="6442676"/>
          </a:xfrm>
          <a:prstGeom prst="ellipse">
            <a:avLst/>
          </a:prstGeom>
        </p:spPr>
      </p:pic>
    </p:spTree>
    <p:extLst>
      <p:ext uri="{BB962C8B-B14F-4D97-AF65-F5344CB8AC3E}">
        <p14:creationId xmlns:p14="http://schemas.microsoft.com/office/powerpoint/2010/main" val="948567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49CC3-D757-8D97-6DFA-8B4C4E1E28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6A591-D594-E79D-190F-B50123DEE6EA}"/>
              </a:ext>
            </a:extLst>
          </p:cNvPr>
          <p:cNvSpPr txBox="1"/>
          <p:nvPr/>
        </p:nvSpPr>
        <p:spPr>
          <a:xfrm>
            <a:off x="375381" y="2800133"/>
            <a:ext cx="4446875" cy="1661993"/>
          </a:xfrm>
          <a:prstGeom prst="rect">
            <a:avLst/>
          </a:prstGeom>
          <a:noFill/>
        </p:spPr>
        <p:txBody>
          <a:bodyPr wrap="square" lIns="91440" tIns="45720" rIns="91440" bIns="45720" anchor="t">
            <a:spAutoFit/>
          </a:bodyPr>
          <a:lstStyle/>
          <a:p>
            <a:pPr>
              <a:lnSpc>
                <a:spcPct val="150000"/>
              </a:lnSpc>
            </a:pPr>
            <a:r>
              <a:rPr lang="en-US" sz="3600" b="1" dirty="0">
                <a:latin typeface="Roboto"/>
                <a:ea typeface="Roboto"/>
                <a:cs typeface="Poppins"/>
              </a:rPr>
              <a:t>Student Ambassadors</a:t>
            </a:r>
            <a:endParaRPr lang="en-US" sz="3600" b="1" dirty="0">
              <a:latin typeface="Roboto" panose="02000000000000000000" pitchFamily="2" charset="0"/>
              <a:ea typeface="Roboto" panose="02000000000000000000" pitchFamily="2" charset="0"/>
              <a:cs typeface="Poppins" pitchFamily="2" charset="77"/>
            </a:endParaRPr>
          </a:p>
        </p:txBody>
      </p:sp>
      <p:sp>
        <p:nvSpPr>
          <p:cNvPr id="6" name="TextBox 5">
            <a:extLst>
              <a:ext uri="{FF2B5EF4-FFF2-40B4-BE49-F238E27FC236}">
                <a16:creationId xmlns:a16="http://schemas.microsoft.com/office/drawing/2014/main" id="{A36416DC-28AE-20D2-F1D2-6E98E39F40C8}"/>
              </a:ext>
            </a:extLst>
          </p:cNvPr>
          <p:cNvSpPr txBox="1"/>
          <p:nvPr/>
        </p:nvSpPr>
        <p:spPr>
          <a:xfrm>
            <a:off x="6095999" y="869324"/>
            <a:ext cx="5800825" cy="4196020"/>
          </a:xfrm>
          <a:prstGeom prst="rect">
            <a:avLst/>
          </a:prstGeom>
          <a:noFill/>
        </p:spPr>
        <p:txBody>
          <a:bodyPr wrap="square" lIns="91440" tIns="45720" rIns="91440" bIns="45720" anchor="t">
            <a:spAutoFit/>
          </a:bodyPr>
          <a:lstStyle/>
          <a:p>
            <a:pPr marL="342900" indent="-342900">
              <a:lnSpc>
                <a:spcPct val="150000"/>
              </a:lnSpc>
              <a:buFont typeface="Wingdings" panose="05000000000000000000" pitchFamily="2" charset="2"/>
              <a:buChar char="ü"/>
            </a:pPr>
            <a:r>
              <a:rPr lang="cs-CZ" sz="2000" err="1">
                <a:solidFill>
                  <a:schemeClr val="bg1"/>
                </a:solidFill>
                <a:latin typeface="Roboto"/>
                <a:ea typeface="Roboto"/>
                <a:cs typeface="Roboto"/>
              </a:rPr>
              <a:t>Dedicated</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students</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serving</a:t>
            </a:r>
            <a:r>
              <a:rPr lang="cs-CZ" sz="2000" dirty="0">
                <a:solidFill>
                  <a:schemeClr val="bg1"/>
                </a:solidFill>
                <a:latin typeface="Roboto"/>
                <a:ea typeface="Roboto"/>
                <a:cs typeface="Roboto"/>
              </a:rPr>
              <a:t> as </a:t>
            </a:r>
            <a:r>
              <a:rPr lang="cs-CZ" sz="2000" err="1">
                <a:solidFill>
                  <a:schemeClr val="bg1"/>
                </a:solidFill>
                <a:latin typeface="Roboto"/>
                <a:ea typeface="Roboto"/>
                <a:cs typeface="Roboto"/>
              </a:rPr>
              <a:t>the</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faces</a:t>
            </a:r>
            <a:r>
              <a:rPr lang="cs-CZ" sz="2000" dirty="0">
                <a:solidFill>
                  <a:schemeClr val="bg1"/>
                </a:solidFill>
                <a:latin typeface="Roboto"/>
                <a:ea typeface="Roboto"/>
                <a:cs typeface="Roboto"/>
              </a:rPr>
              <a:t> and </a:t>
            </a:r>
            <a:r>
              <a:rPr lang="cs-CZ" sz="2000" err="1">
                <a:solidFill>
                  <a:schemeClr val="bg1"/>
                </a:solidFill>
                <a:latin typeface="Roboto"/>
                <a:ea typeface="Roboto"/>
                <a:cs typeface="Roboto"/>
              </a:rPr>
              <a:t>main</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representatives</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of</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each</a:t>
            </a:r>
            <a:r>
              <a:rPr lang="cs-CZ" sz="2000">
                <a:solidFill>
                  <a:schemeClr val="bg1"/>
                </a:solidFill>
                <a:latin typeface="Roboto"/>
                <a:ea typeface="Roboto"/>
                <a:cs typeface="Roboto"/>
              </a:rPr>
              <a:t> university in </a:t>
            </a:r>
            <a:r>
              <a:rPr lang="cs-CZ" sz="2000" err="1">
                <a:solidFill>
                  <a:schemeClr val="bg1"/>
                </a:solidFill>
                <a:latin typeface="Roboto"/>
                <a:ea typeface="Roboto"/>
                <a:cs typeface="Roboto"/>
              </a:rPr>
              <a:t>the</a:t>
            </a:r>
            <a:r>
              <a:rPr lang="cs-CZ" sz="2000">
                <a:solidFill>
                  <a:schemeClr val="bg1"/>
                </a:solidFill>
                <a:latin typeface="Roboto"/>
                <a:ea typeface="Roboto"/>
                <a:cs typeface="Roboto"/>
              </a:rPr>
              <a:t> </a:t>
            </a:r>
            <a:r>
              <a:rPr lang="cs-CZ" sz="2000" err="1">
                <a:solidFill>
                  <a:schemeClr val="bg1"/>
                </a:solidFill>
                <a:latin typeface="Roboto"/>
                <a:ea typeface="Roboto"/>
                <a:cs typeface="Roboto"/>
              </a:rPr>
              <a:t>Alliance</a:t>
            </a:r>
            <a:endParaRPr lang="cs-CZ" sz="2000" dirty="0" err="1">
              <a:solidFill>
                <a:schemeClr val="bg1"/>
              </a:solidFill>
              <a:latin typeface="Roboto"/>
              <a:ea typeface="Roboto"/>
              <a:cs typeface="Roboto"/>
            </a:endParaRPr>
          </a:p>
          <a:p>
            <a:pPr marL="342900" indent="-342900">
              <a:lnSpc>
                <a:spcPct val="150000"/>
              </a:lnSpc>
              <a:buFont typeface="Wingdings" panose="05000000000000000000" pitchFamily="2" charset="2"/>
              <a:buChar char="ü"/>
            </a:pPr>
            <a:r>
              <a:rPr lang="cs-CZ" sz="2000" err="1">
                <a:solidFill>
                  <a:schemeClr val="bg1"/>
                </a:solidFill>
                <a:latin typeface="Roboto"/>
                <a:ea typeface="Roboto"/>
                <a:cs typeface="Roboto"/>
              </a:rPr>
              <a:t>Their</a:t>
            </a:r>
            <a:r>
              <a:rPr lang="cs-CZ" sz="2000" dirty="0">
                <a:solidFill>
                  <a:schemeClr val="bg1"/>
                </a:solidFill>
                <a:latin typeface="Roboto"/>
                <a:ea typeface="Roboto"/>
                <a:cs typeface="Roboto"/>
              </a:rPr>
              <a:t> role </a:t>
            </a:r>
            <a:r>
              <a:rPr lang="cs-CZ" sz="2000" err="1">
                <a:solidFill>
                  <a:schemeClr val="bg1"/>
                </a:solidFill>
                <a:latin typeface="Roboto"/>
                <a:ea typeface="Roboto"/>
                <a:cs typeface="Roboto"/>
              </a:rPr>
              <a:t>involves</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joining</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international</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conferences</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where</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they</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represent</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their</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faculties</a:t>
            </a:r>
            <a:r>
              <a:rPr lang="cs-CZ" sz="2000" dirty="0">
                <a:solidFill>
                  <a:schemeClr val="bg1"/>
                </a:solidFill>
                <a:latin typeface="Roboto"/>
                <a:ea typeface="Roboto"/>
                <a:cs typeface="Roboto"/>
              </a:rPr>
              <a:t> as </a:t>
            </a:r>
            <a:r>
              <a:rPr lang="cs-CZ" sz="2000" err="1">
                <a:solidFill>
                  <a:schemeClr val="bg1"/>
                </a:solidFill>
                <a:latin typeface="Roboto"/>
                <a:ea typeface="Roboto"/>
                <a:cs typeface="Roboto"/>
              </a:rPr>
              <a:t>well</a:t>
            </a:r>
            <a:r>
              <a:rPr lang="cs-CZ" sz="2000" dirty="0">
                <a:solidFill>
                  <a:schemeClr val="bg1"/>
                </a:solidFill>
                <a:latin typeface="Roboto"/>
                <a:ea typeface="Roboto"/>
                <a:cs typeface="Roboto"/>
              </a:rPr>
              <a:t> as </a:t>
            </a:r>
            <a:r>
              <a:rPr lang="cs-CZ" sz="2000" err="1">
                <a:solidFill>
                  <a:schemeClr val="bg1"/>
                </a:solidFill>
                <a:latin typeface="Roboto"/>
                <a:ea typeface="Roboto"/>
                <a:cs typeface="Roboto"/>
              </a:rPr>
              <a:t>promoting</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the</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Alliance</a:t>
            </a:r>
            <a:r>
              <a:rPr lang="cs-CZ" sz="2000" dirty="0">
                <a:solidFill>
                  <a:schemeClr val="bg1"/>
                </a:solidFill>
                <a:latin typeface="Roboto"/>
                <a:ea typeface="Roboto"/>
                <a:cs typeface="Roboto"/>
              </a:rPr>
              <a:t> in </a:t>
            </a:r>
            <a:r>
              <a:rPr lang="cs-CZ" sz="2000" err="1">
                <a:solidFill>
                  <a:schemeClr val="bg1"/>
                </a:solidFill>
                <a:latin typeface="Roboto"/>
                <a:ea typeface="Roboto"/>
                <a:cs typeface="Roboto"/>
              </a:rPr>
              <a:t>their</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Academic</a:t>
            </a:r>
            <a:r>
              <a:rPr lang="cs-CZ" sz="2000" dirty="0">
                <a:solidFill>
                  <a:schemeClr val="bg1"/>
                </a:solidFill>
                <a:latin typeface="Roboto"/>
                <a:ea typeface="Roboto"/>
                <a:cs typeface="Roboto"/>
              </a:rPr>
              <a:t> </a:t>
            </a:r>
            <a:r>
              <a:rPr lang="cs-CZ" sz="2000" err="1">
                <a:solidFill>
                  <a:schemeClr val="bg1"/>
                </a:solidFill>
                <a:latin typeface="Roboto"/>
                <a:ea typeface="Roboto"/>
                <a:cs typeface="Roboto"/>
              </a:rPr>
              <a:t>Community</a:t>
            </a:r>
            <a:endParaRPr lang="cs-CZ" sz="2000" dirty="0" err="1">
              <a:solidFill>
                <a:schemeClr val="bg1"/>
              </a:solidFill>
              <a:latin typeface="Roboto"/>
              <a:ea typeface="Roboto"/>
              <a:cs typeface="Roboto"/>
            </a:endParaRPr>
          </a:p>
          <a:p>
            <a:pPr marL="342900" indent="-342900">
              <a:lnSpc>
                <a:spcPct val="150000"/>
              </a:lnSpc>
              <a:buFont typeface="Wingdings" panose="05000000000000000000" pitchFamily="2" charset="2"/>
              <a:buChar char="ü"/>
            </a:pPr>
            <a:r>
              <a:rPr lang="cs-CZ" sz="2000" dirty="0" err="1">
                <a:solidFill>
                  <a:schemeClr val="bg1"/>
                </a:solidFill>
                <a:latin typeface="Roboto"/>
                <a:ea typeface="Roboto"/>
                <a:cs typeface="Roboto"/>
              </a:rPr>
              <a:t>Typically</a:t>
            </a:r>
            <a:r>
              <a:rPr lang="cs-CZ" sz="2000" dirty="0">
                <a:solidFill>
                  <a:schemeClr val="bg1"/>
                </a:solidFill>
                <a:latin typeface="Roboto"/>
                <a:ea typeface="Roboto"/>
                <a:cs typeface="Roboto"/>
              </a:rPr>
              <a:t> 2 are </a:t>
            </a:r>
            <a:r>
              <a:rPr lang="cs-CZ" sz="2000" dirty="0" err="1">
                <a:solidFill>
                  <a:schemeClr val="bg1"/>
                </a:solidFill>
                <a:latin typeface="Roboto"/>
                <a:ea typeface="Roboto"/>
                <a:cs typeface="Roboto"/>
              </a:rPr>
              <a:t>selected</a:t>
            </a:r>
            <a:r>
              <a:rPr lang="cs-CZ" sz="2000" dirty="0">
                <a:solidFill>
                  <a:schemeClr val="bg1"/>
                </a:solidFill>
                <a:latin typeface="Roboto"/>
                <a:ea typeface="Roboto"/>
                <a:cs typeface="Roboto"/>
              </a:rPr>
              <a:t> </a:t>
            </a:r>
            <a:r>
              <a:rPr lang="cs-CZ" sz="2000" dirty="0" err="1">
                <a:solidFill>
                  <a:schemeClr val="bg1"/>
                </a:solidFill>
                <a:latin typeface="Roboto"/>
                <a:ea typeface="Roboto"/>
                <a:cs typeface="Roboto"/>
              </a:rPr>
              <a:t>for</a:t>
            </a:r>
            <a:r>
              <a:rPr lang="cs-CZ" sz="2000" dirty="0">
                <a:solidFill>
                  <a:schemeClr val="bg1"/>
                </a:solidFill>
                <a:latin typeface="Roboto"/>
                <a:ea typeface="Roboto"/>
                <a:cs typeface="Roboto"/>
              </a:rPr>
              <a:t> a </a:t>
            </a:r>
            <a:r>
              <a:rPr lang="cs-CZ" sz="2000" dirty="0" err="1">
                <a:solidFill>
                  <a:schemeClr val="bg1"/>
                </a:solidFill>
                <a:latin typeface="Roboto"/>
                <a:ea typeface="Roboto"/>
                <a:cs typeface="Roboto"/>
              </a:rPr>
              <a:t>mandate</a:t>
            </a:r>
            <a:r>
              <a:rPr lang="cs-CZ" sz="2000" dirty="0">
                <a:solidFill>
                  <a:schemeClr val="bg1"/>
                </a:solidFill>
                <a:latin typeface="Roboto"/>
                <a:ea typeface="Roboto"/>
                <a:cs typeface="Roboto"/>
              </a:rPr>
              <a:t> </a:t>
            </a:r>
            <a:r>
              <a:rPr lang="cs-CZ" sz="2000" dirty="0" err="1">
                <a:solidFill>
                  <a:schemeClr val="bg1"/>
                </a:solidFill>
                <a:latin typeface="Roboto"/>
                <a:ea typeface="Roboto"/>
                <a:cs typeface="Roboto"/>
              </a:rPr>
              <a:t>of</a:t>
            </a:r>
            <a:r>
              <a:rPr lang="cs-CZ" sz="2000" dirty="0">
                <a:solidFill>
                  <a:schemeClr val="bg1"/>
                </a:solidFill>
                <a:latin typeface="Roboto"/>
                <a:ea typeface="Roboto"/>
                <a:cs typeface="Roboto"/>
              </a:rPr>
              <a:t> </a:t>
            </a:r>
            <a:r>
              <a:rPr lang="cs-CZ" sz="2000" dirty="0" err="1">
                <a:solidFill>
                  <a:schemeClr val="bg1"/>
                </a:solidFill>
                <a:latin typeface="Roboto"/>
                <a:ea typeface="Roboto"/>
                <a:cs typeface="Roboto"/>
              </a:rPr>
              <a:t>multiple</a:t>
            </a:r>
            <a:r>
              <a:rPr lang="cs-CZ" sz="2000" dirty="0">
                <a:solidFill>
                  <a:schemeClr val="bg1"/>
                </a:solidFill>
                <a:latin typeface="Roboto"/>
                <a:ea typeface="Roboto"/>
                <a:cs typeface="Roboto"/>
              </a:rPr>
              <a:t> </a:t>
            </a:r>
            <a:r>
              <a:rPr lang="cs-CZ" sz="2000" dirty="0" err="1">
                <a:solidFill>
                  <a:schemeClr val="bg1"/>
                </a:solidFill>
                <a:latin typeface="Roboto"/>
                <a:ea typeface="Roboto"/>
                <a:cs typeface="Roboto"/>
              </a:rPr>
              <a:t>years</a:t>
            </a:r>
          </a:p>
        </p:txBody>
      </p:sp>
      <p:sp>
        <p:nvSpPr>
          <p:cNvPr id="5" name="Ovál 4">
            <a:extLst>
              <a:ext uri="{FF2B5EF4-FFF2-40B4-BE49-F238E27FC236}">
                <a16:creationId xmlns:a16="http://schemas.microsoft.com/office/drawing/2014/main" id="{838D78CA-12CD-15E9-DC9D-9DA0DA1D8586}"/>
              </a:ext>
            </a:extLst>
          </p:cNvPr>
          <p:cNvSpPr/>
          <p:nvPr/>
        </p:nvSpPr>
        <p:spPr>
          <a:xfrm>
            <a:off x="-1458383" y="1121324"/>
            <a:ext cx="6697532" cy="6501885"/>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93443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D46C43E-ACD7-C7F1-8B06-288B1C2A37A6}"/>
              </a:ext>
            </a:extLst>
          </p:cNvPr>
          <p:cNvPicPr>
            <a:picLocks noGrp="1" noChangeAspect="1"/>
          </p:cNvPicPr>
          <p:nvPr>
            <p:ph type="pic" sz="quarter" idx="11"/>
          </p:nvPr>
        </p:nvPicPr>
        <p:blipFill>
          <a:blip r:embed="rId2"/>
          <a:srcRect l="16667" r="16667"/>
          <a:stretch>
            <a:fillRect/>
          </a:stretch>
        </p:blipFill>
        <p:spPr/>
      </p:pic>
      <p:sp>
        <p:nvSpPr>
          <p:cNvPr id="3" name="Rectangle 2">
            <a:extLst>
              <a:ext uri="{FF2B5EF4-FFF2-40B4-BE49-F238E27FC236}">
                <a16:creationId xmlns:a16="http://schemas.microsoft.com/office/drawing/2014/main" id="{4F24F693-2074-1BBB-CACA-BA33FBC8E947}"/>
              </a:ext>
            </a:extLst>
          </p:cNvPr>
          <p:cNvSpPr/>
          <p:nvPr/>
        </p:nvSpPr>
        <p:spPr>
          <a:xfrm>
            <a:off x="6995433" y="1969094"/>
            <a:ext cx="2561163" cy="792603"/>
          </a:xfrm>
          <a:prstGeom prst="rect">
            <a:avLst/>
          </a:prstGeom>
          <a:solidFill>
            <a:srgbClr val="F29D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7ECB63-97AF-02DF-7DDD-D2601AFEAF0F}"/>
              </a:ext>
            </a:extLst>
          </p:cNvPr>
          <p:cNvSpPr txBox="1"/>
          <p:nvPr/>
        </p:nvSpPr>
        <p:spPr>
          <a:xfrm>
            <a:off x="6995433" y="2028615"/>
            <a:ext cx="2561162" cy="584775"/>
          </a:xfrm>
          <a:prstGeom prst="rect">
            <a:avLst/>
          </a:prstGeom>
          <a:noFill/>
        </p:spPr>
        <p:txBody>
          <a:bodyPr wrap="square">
            <a:spAutoFit/>
          </a:bodyPr>
          <a:lstStyle/>
          <a:p>
            <a:pPr algn="ctr">
              <a:lnSpc>
                <a:spcPct val="150000"/>
              </a:lnSpc>
            </a:pPr>
            <a:r>
              <a:rPr lang="cs-CZ" sz="2400" b="1" i="0" dirty="0">
                <a:solidFill>
                  <a:schemeClr val="bg1"/>
                </a:solidFill>
                <a:effectLst/>
                <a:latin typeface="Roboto" panose="02000000000000000000" pitchFamily="2" charset="0"/>
                <a:ea typeface="Roboto" panose="02000000000000000000" pitchFamily="2" charset="0"/>
                <a:cs typeface="Poppins" pitchFamily="2" charset="77"/>
              </a:rPr>
              <a:t>STUDENTS</a:t>
            </a:r>
            <a:endParaRPr lang="en-US" sz="2400" b="1" i="0" dirty="0">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5" name="TextBox 4">
            <a:extLst>
              <a:ext uri="{FF2B5EF4-FFF2-40B4-BE49-F238E27FC236}">
                <a16:creationId xmlns:a16="http://schemas.microsoft.com/office/drawing/2014/main" id="{D6467368-F593-960F-3061-62D2C9AE17E1}"/>
              </a:ext>
            </a:extLst>
          </p:cNvPr>
          <p:cNvSpPr txBox="1"/>
          <p:nvPr/>
        </p:nvSpPr>
        <p:spPr>
          <a:xfrm>
            <a:off x="6884509" y="2572912"/>
            <a:ext cx="4805467" cy="913070"/>
          </a:xfrm>
          <a:prstGeom prst="rect">
            <a:avLst/>
          </a:prstGeom>
          <a:noFill/>
        </p:spPr>
        <p:txBody>
          <a:bodyPr wrap="square">
            <a:spAutoFit/>
          </a:bodyPr>
          <a:lstStyle/>
          <a:p>
            <a:pPr>
              <a:lnSpc>
                <a:spcPct val="150000"/>
              </a:lnSpc>
            </a:pPr>
            <a:r>
              <a:rPr lang="en-US" sz="4000" b="1" dirty="0">
                <a:solidFill>
                  <a:schemeClr val="bg1"/>
                </a:solidFill>
                <a:latin typeface="Roboto" panose="02000000000000000000" pitchFamily="2" charset="0"/>
                <a:ea typeface="Roboto" panose="02000000000000000000" pitchFamily="2" charset="0"/>
                <a:cs typeface="Poppins" pitchFamily="2" charset="77"/>
              </a:rPr>
              <a:t>Student</a:t>
            </a:r>
            <a:r>
              <a:rPr lang="cs-CZ" sz="4000" b="1" dirty="0">
                <a:solidFill>
                  <a:schemeClr val="bg1"/>
                </a:solidFill>
                <a:latin typeface="Roboto" panose="02000000000000000000" pitchFamily="2" charset="0"/>
                <a:ea typeface="Roboto" panose="02000000000000000000" pitchFamily="2" charset="0"/>
                <a:cs typeface="Poppins" pitchFamily="2" charset="77"/>
              </a:rPr>
              <a:t> </a:t>
            </a:r>
            <a:r>
              <a:rPr lang="cs-CZ" sz="4000" b="1" dirty="0" err="1">
                <a:solidFill>
                  <a:schemeClr val="bg1"/>
                </a:solidFill>
                <a:latin typeface="Roboto" panose="02000000000000000000" pitchFamily="2" charset="0"/>
                <a:ea typeface="Roboto" panose="02000000000000000000" pitchFamily="2" charset="0"/>
                <a:cs typeface="Poppins" pitchFamily="2" charset="77"/>
              </a:rPr>
              <a:t>Community</a:t>
            </a:r>
            <a:endParaRPr lang="en-US" sz="6600" b="1" i="0" dirty="0">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6" name="TextBox 5">
            <a:extLst>
              <a:ext uri="{FF2B5EF4-FFF2-40B4-BE49-F238E27FC236}">
                <a16:creationId xmlns:a16="http://schemas.microsoft.com/office/drawing/2014/main" id="{4E25E6D4-C0B1-3414-C988-9930D0842C37}"/>
              </a:ext>
            </a:extLst>
          </p:cNvPr>
          <p:cNvSpPr txBox="1"/>
          <p:nvPr/>
        </p:nvSpPr>
        <p:spPr>
          <a:xfrm>
            <a:off x="6884509" y="3737891"/>
            <a:ext cx="4037715" cy="2811026"/>
          </a:xfrm>
          <a:prstGeom prst="rect">
            <a:avLst/>
          </a:prstGeom>
          <a:noFill/>
        </p:spPr>
        <p:txBody>
          <a:bodyPr wrap="square">
            <a:spAutoFit/>
          </a:bodyPr>
          <a:lstStyle/>
          <a:p>
            <a:pPr>
              <a:lnSpc>
                <a:spcPct val="150000"/>
              </a:lnSpc>
            </a:pPr>
            <a:r>
              <a:rPr lang="cs-CZ" sz="2000" b="0" i="0" u="none" strike="noStrike" dirty="0">
                <a:solidFill>
                  <a:schemeClr val="bg1"/>
                </a:solidFill>
                <a:effectLst/>
                <a:latin typeface="Roboto" panose="02000000000000000000" pitchFamily="2" charset="0"/>
                <a:ea typeface="Roboto" panose="02000000000000000000" pitchFamily="2" charset="0"/>
              </a:rPr>
              <a:t>WhatsApp </a:t>
            </a:r>
            <a:r>
              <a:rPr lang="cs-CZ" sz="2000" b="0" i="0" u="none" strike="noStrike" dirty="0" err="1">
                <a:solidFill>
                  <a:schemeClr val="bg1"/>
                </a:solidFill>
                <a:effectLst/>
                <a:latin typeface="Roboto" panose="02000000000000000000" pitchFamily="2" charset="0"/>
                <a:ea typeface="Roboto" panose="02000000000000000000" pitchFamily="2" charset="0"/>
              </a:rPr>
              <a:t>community</a:t>
            </a:r>
            <a:r>
              <a:rPr lang="cs-CZ" sz="2000" b="0" i="0" u="none" strike="noStrike" dirty="0">
                <a:solidFill>
                  <a:schemeClr val="bg1"/>
                </a:solidFill>
                <a:effectLst/>
                <a:latin typeface="Roboto" panose="02000000000000000000" pitchFamily="2" charset="0"/>
                <a:ea typeface="Roboto" panose="02000000000000000000" pitchFamily="2" charset="0"/>
              </a:rPr>
              <a:t> </a:t>
            </a:r>
            <a:r>
              <a:rPr lang="cs-CZ" sz="2000" b="0" i="0" u="none" strike="noStrike" dirty="0" err="1">
                <a:solidFill>
                  <a:schemeClr val="bg1"/>
                </a:solidFill>
                <a:effectLst/>
                <a:latin typeface="Roboto" panose="02000000000000000000" pitchFamily="2" charset="0"/>
                <a:ea typeface="Roboto" panose="02000000000000000000" pitchFamily="2" charset="0"/>
              </a:rPr>
              <a:t>connecting</a:t>
            </a:r>
            <a:r>
              <a:rPr lang="cs-CZ" sz="2000" b="0" i="0" u="none" strike="noStrike" dirty="0">
                <a:solidFill>
                  <a:schemeClr val="bg1"/>
                </a:solidFill>
                <a:effectLst/>
                <a:latin typeface="Roboto" panose="02000000000000000000" pitchFamily="2" charset="0"/>
                <a:ea typeface="Roboto" panose="02000000000000000000" pitchFamily="2" charset="0"/>
              </a:rPr>
              <a:t> </a:t>
            </a:r>
            <a:r>
              <a:rPr lang="cs-CZ" sz="2000" b="0" i="0" u="none" strike="noStrike" dirty="0" err="1">
                <a:solidFill>
                  <a:schemeClr val="bg1"/>
                </a:solidFill>
                <a:effectLst/>
                <a:latin typeface="Roboto" panose="02000000000000000000" pitchFamily="2" charset="0"/>
                <a:ea typeface="Roboto" panose="02000000000000000000" pitchFamily="2" charset="0"/>
              </a:rPr>
              <a:t>students</a:t>
            </a:r>
            <a:r>
              <a:rPr lang="cs-CZ" sz="2000" b="0" i="0" u="none" strike="noStrike" dirty="0">
                <a:solidFill>
                  <a:schemeClr val="bg1"/>
                </a:solidFill>
                <a:effectLst/>
                <a:latin typeface="Roboto" panose="02000000000000000000" pitchFamily="2" charset="0"/>
                <a:ea typeface="Roboto" panose="02000000000000000000" pitchFamily="2" charset="0"/>
              </a:rPr>
              <a:t> </a:t>
            </a:r>
            <a:r>
              <a:rPr lang="cs-CZ" sz="2000" b="0" i="0" u="none" strike="noStrike" dirty="0" err="1">
                <a:solidFill>
                  <a:schemeClr val="bg1"/>
                </a:solidFill>
                <a:effectLst/>
                <a:latin typeface="Roboto" panose="02000000000000000000" pitchFamily="2" charset="0"/>
                <a:ea typeface="Roboto" panose="02000000000000000000" pitchFamily="2" charset="0"/>
              </a:rPr>
              <a:t>with</a:t>
            </a:r>
            <a:r>
              <a:rPr lang="cs-CZ" sz="2000" b="0" i="0" u="none" strike="noStrike" dirty="0">
                <a:solidFill>
                  <a:schemeClr val="bg1"/>
                </a:solidFill>
                <a:effectLst/>
                <a:latin typeface="Roboto" panose="02000000000000000000" pitchFamily="2" charset="0"/>
                <a:ea typeface="Roboto" panose="02000000000000000000" pitchFamily="2" charset="0"/>
              </a:rPr>
              <a:t> </a:t>
            </a:r>
            <a:r>
              <a:rPr lang="cs-CZ" sz="2000" b="0" i="0" u="none" strike="noStrike" dirty="0" err="1">
                <a:solidFill>
                  <a:schemeClr val="bg1"/>
                </a:solidFill>
                <a:effectLst/>
                <a:latin typeface="Roboto" panose="02000000000000000000" pitchFamily="2" charset="0"/>
                <a:ea typeface="Roboto" panose="02000000000000000000" pitchFamily="2" charset="0"/>
              </a:rPr>
              <a:t>interest</a:t>
            </a:r>
            <a:r>
              <a:rPr lang="cs-CZ" sz="2000" b="0" i="0" u="none" strike="noStrike" dirty="0">
                <a:solidFill>
                  <a:schemeClr val="bg1"/>
                </a:solidFill>
                <a:effectLst/>
                <a:latin typeface="Roboto" panose="02000000000000000000" pitchFamily="2" charset="0"/>
                <a:ea typeface="Roboto" panose="02000000000000000000" pitchFamily="2" charset="0"/>
              </a:rPr>
              <a:t> in 4EU+</a:t>
            </a:r>
          </a:p>
          <a:p>
            <a:pPr>
              <a:lnSpc>
                <a:spcPct val="150000"/>
              </a:lnSpc>
            </a:pPr>
            <a:endParaRPr lang="cs-CZ" sz="2000" dirty="0">
              <a:solidFill>
                <a:schemeClr val="bg1"/>
              </a:solidFill>
              <a:latin typeface="Roboto" panose="02000000000000000000" pitchFamily="2" charset="0"/>
              <a:ea typeface="Roboto" panose="02000000000000000000" pitchFamily="2" charset="0"/>
            </a:endParaRPr>
          </a:p>
          <a:p>
            <a:pPr marL="342900" indent="-342900">
              <a:lnSpc>
                <a:spcPct val="150000"/>
              </a:lnSpc>
              <a:buFont typeface="Wingdings" panose="05000000000000000000" pitchFamily="2" charset="2"/>
              <a:buChar char="à"/>
            </a:pPr>
            <a:r>
              <a:rPr lang="cs-CZ" sz="2000" b="0" i="0" u="none" strike="noStrike" dirty="0" err="1">
                <a:solidFill>
                  <a:schemeClr val="bg1"/>
                </a:solidFill>
                <a:effectLst/>
                <a:latin typeface="Roboto" panose="02000000000000000000" pitchFamily="2" charset="0"/>
                <a:ea typeface="Roboto" panose="02000000000000000000" pitchFamily="2" charset="0"/>
                <a:sym typeface="Wingdings" panose="05000000000000000000" pitchFamily="2" charset="2"/>
              </a:rPr>
              <a:t>Information</a:t>
            </a:r>
            <a:endParaRPr lang="cs-CZ" sz="2000" b="0" i="0" u="none" strike="noStrike" dirty="0">
              <a:solidFill>
                <a:schemeClr val="bg1"/>
              </a:solidFill>
              <a:effectLst/>
              <a:latin typeface="Roboto" panose="02000000000000000000" pitchFamily="2" charset="0"/>
              <a:ea typeface="Roboto" panose="02000000000000000000" pitchFamily="2" charset="0"/>
              <a:sym typeface="Wingdings" panose="05000000000000000000" pitchFamily="2" charset="2"/>
            </a:endParaRPr>
          </a:p>
          <a:p>
            <a:pPr marL="342900" indent="-342900">
              <a:lnSpc>
                <a:spcPct val="150000"/>
              </a:lnSpc>
              <a:buFont typeface="Wingdings" panose="05000000000000000000" pitchFamily="2" charset="2"/>
              <a:buChar char="à"/>
            </a:pPr>
            <a:r>
              <a:rPr lang="cs-CZ" sz="2000" dirty="0">
                <a:solidFill>
                  <a:schemeClr val="bg1"/>
                </a:solidFill>
                <a:latin typeface="Roboto" panose="02000000000000000000" pitchFamily="2" charset="0"/>
                <a:ea typeface="Roboto" panose="02000000000000000000" pitchFamily="2" charset="0"/>
                <a:sym typeface="Wingdings" panose="05000000000000000000" pitchFamily="2" charset="2"/>
              </a:rPr>
              <a:t>Networking</a:t>
            </a:r>
          </a:p>
          <a:p>
            <a:pPr marL="342900" indent="-342900">
              <a:lnSpc>
                <a:spcPct val="150000"/>
              </a:lnSpc>
              <a:buFont typeface="Wingdings" panose="05000000000000000000" pitchFamily="2" charset="2"/>
              <a:buChar char="à"/>
            </a:pPr>
            <a:r>
              <a:rPr lang="cs-CZ" sz="2000" dirty="0">
                <a:solidFill>
                  <a:schemeClr val="bg1"/>
                </a:solidFill>
                <a:latin typeface="Roboto" panose="02000000000000000000" pitchFamily="2" charset="0"/>
                <a:ea typeface="Roboto" panose="02000000000000000000" pitchFamily="2" charset="0"/>
              </a:rPr>
              <a:t>4EU+ </a:t>
            </a:r>
            <a:r>
              <a:rPr lang="cs-CZ" sz="2000" dirty="0" err="1">
                <a:solidFill>
                  <a:schemeClr val="bg1"/>
                </a:solidFill>
                <a:latin typeface="Roboto" panose="02000000000000000000" pitchFamily="2" charset="0"/>
                <a:ea typeface="Roboto" panose="02000000000000000000" pitchFamily="2" charset="0"/>
              </a:rPr>
              <a:t>Promotion</a:t>
            </a:r>
            <a:endParaRPr lang="en-US" sz="2000" b="0" i="0" u="none" strike="noStrike" dirty="0">
              <a:solidFill>
                <a:schemeClr val="bg1"/>
              </a:solidFill>
              <a:effectLst/>
              <a:latin typeface="Roboto" panose="02000000000000000000" pitchFamily="2" charset="0"/>
              <a:ea typeface="Roboto" panose="02000000000000000000" pitchFamily="2" charset="0"/>
            </a:endParaRPr>
          </a:p>
        </p:txBody>
      </p:sp>
      <p:sp>
        <p:nvSpPr>
          <p:cNvPr id="9" name="Oval 8">
            <a:extLst>
              <a:ext uri="{FF2B5EF4-FFF2-40B4-BE49-F238E27FC236}">
                <a16:creationId xmlns:a16="http://schemas.microsoft.com/office/drawing/2014/main" id="{3ACED933-33E4-E760-9AF2-5237198FB2F6}"/>
              </a:ext>
            </a:extLst>
          </p:cNvPr>
          <p:cNvSpPr/>
          <p:nvPr/>
        </p:nvSpPr>
        <p:spPr>
          <a:xfrm>
            <a:off x="3804637" y="482689"/>
            <a:ext cx="2090223" cy="2090223"/>
          </a:xfrm>
          <a:prstGeom prst="ellipse">
            <a:avLst/>
          </a:prstGeom>
          <a:noFill/>
          <a:ln w="19050">
            <a:solidFill>
              <a:srgbClr val="FFBE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Tree>
    <p:extLst>
      <p:ext uri="{BB962C8B-B14F-4D97-AF65-F5344CB8AC3E}">
        <p14:creationId xmlns:p14="http://schemas.microsoft.com/office/powerpoint/2010/main" val="3234581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B1C547-69DB-7990-F5F7-2005E51CCB7B}"/>
              </a:ext>
            </a:extLst>
          </p:cNvPr>
          <p:cNvSpPr txBox="1"/>
          <p:nvPr/>
        </p:nvSpPr>
        <p:spPr>
          <a:xfrm>
            <a:off x="1201785" y="2521059"/>
            <a:ext cx="5081449" cy="2123658"/>
          </a:xfrm>
          <a:prstGeom prst="rect">
            <a:avLst/>
          </a:prstGeom>
          <a:noFill/>
        </p:spPr>
        <p:txBody>
          <a:bodyPr wrap="square">
            <a:spAutoFit/>
          </a:bodyPr>
          <a:lstStyle/>
          <a:p>
            <a:r>
              <a:rPr lang="cs-CZ" sz="4400" b="1" dirty="0" err="1">
                <a:solidFill>
                  <a:schemeClr val="bg1"/>
                </a:solidFill>
                <a:latin typeface="Roboto" panose="02000000000000000000" pitchFamily="2" charset="0"/>
                <a:ea typeface="Roboto" panose="02000000000000000000" pitchFamily="2" charset="0"/>
              </a:rPr>
              <a:t>Join</a:t>
            </a:r>
            <a:r>
              <a:rPr lang="cs-CZ" sz="4400" b="1" dirty="0">
                <a:solidFill>
                  <a:schemeClr val="bg1"/>
                </a:solidFill>
                <a:latin typeface="Roboto" panose="02000000000000000000" pitchFamily="2" charset="0"/>
                <a:ea typeface="Roboto" panose="02000000000000000000" pitchFamily="2" charset="0"/>
              </a:rPr>
              <a:t> </a:t>
            </a:r>
            <a:r>
              <a:rPr lang="cs-CZ" sz="4400" b="1" dirty="0" err="1">
                <a:solidFill>
                  <a:schemeClr val="bg1"/>
                </a:solidFill>
                <a:latin typeface="Roboto" panose="02000000000000000000" pitchFamily="2" charset="0"/>
                <a:ea typeface="Roboto" panose="02000000000000000000" pitchFamily="2" charset="0"/>
              </a:rPr>
              <a:t>the</a:t>
            </a:r>
            <a:r>
              <a:rPr lang="cs-CZ" sz="4400" b="1" dirty="0">
                <a:solidFill>
                  <a:schemeClr val="bg1"/>
                </a:solidFill>
                <a:latin typeface="Roboto" panose="02000000000000000000" pitchFamily="2" charset="0"/>
                <a:ea typeface="Roboto" panose="02000000000000000000" pitchFamily="2" charset="0"/>
              </a:rPr>
              <a:t> </a:t>
            </a:r>
            <a:r>
              <a:rPr lang="cs-CZ" sz="4400" b="1" dirty="0" err="1">
                <a:solidFill>
                  <a:schemeClr val="bg1"/>
                </a:solidFill>
                <a:latin typeface="Roboto" panose="02000000000000000000" pitchFamily="2" charset="0"/>
                <a:ea typeface="Roboto" panose="02000000000000000000" pitchFamily="2" charset="0"/>
              </a:rPr>
              <a:t>Community</a:t>
            </a:r>
            <a:r>
              <a:rPr lang="cs-CZ" sz="4400" b="1" dirty="0">
                <a:solidFill>
                  <a:schemeClr val="bg1"/>
                </a:solidFill>
                <a:latin typeface="Roboto" panose="02000000000000000000" pitchFamily="2" charset="0"/>
                <a:ea typeface="Roboto" panose="02000000000000000000" pitchFamily="2" charset="0"/>
              </a:rPr>
              <a:t> TODAY!</a:t>
            </a:r>
            <a:endParaRPr lang="en-US" sz="4400" b="1" dirty="0">
              <a:solidFill>
                <a:schemeClr val="bg1"/>
              </a:solidFill>
              <a:latin typeface="Roboto" panose="02000000000000000000" pitchFamily="2" charset="0"/>
              <a:ea typeface="Roboto" panose="02000000000000000000" pitchFamily="2" charset="0"/>
            </a:endParaRPr>
          </a:p>
        </p:txBody>
      </p:sp>
      <p:sp>
        <p:nvSpPr>
          <p:cNvPr id="5" name="Oval 4">
            <a:extLst>
              <a:ext uri="{FF2B5EF4-FFF2-40B4-BE49-F238E27FC236}">
                <a16:creationId xmlns:a16="http://schemas.microsoft.com/office/drawing/2014/main" id="{F4CCF309-702A-A295-47EF-A62064837504}"/>
              </a:ext>
            </a:extLst>
          </p:cNvPr>
          <p:cNvSpPr/>
          <p:nvPr/>
        </p:nvSpPr>
        <p:spPr>
          <a:xfrm>
            <a:off x="8547557" y="3219920"/>
            <a:ext cx="2972333" cy="2972333"/>
          </a:xfrm>
          <a:prstGeom prst="ellipse">
            <a:avLst/>
          </a:prstGeom>
          <a:noFill/>
          <a:ln w="19050">
            <a:solidFill>
              <a:srgbClr val="A9B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latin typeface="Manrope" pitchFamily="2" charset="0"/>
            </a:endParaRPr>
          </a:p>
        </p:txBody>
      </p:sp>
      <p:sp>
        <p:nvSpPr>
          <p:cNvPr id="2" name="Rectangle 1">
            <a:extLst>
              <a:ext uri="{FF2B5EF4-FFF2-40B4-BE49-F238E27FC236}">
                <a16:creationId xmlns:a16="http://schemas.microsoft.com/office/drawing/2014/main" id="{7083FB0B-D244-C846-A4EB-B480B9ADBAD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9" name="Obrázek 8" descr="Obsah obrázku vzor, Grafika, umění, kruh&#10;&#10;Obsah generovaný pomocí AI může být nesprávný.">
            <a:extLst>
              <a:ext uri="{FF2B5EF4-FFF2-40B4-BE49-F238E27FC236}">
                <a16:creationId xmlns:a16="http://schemas.microsoft.com/office/drawing/2014/main" id="{0B70A6B0-507B-8CA2-2C4C-5096456F3461}"/>
              </a:ext>
            </a:extLst>
          </p:cNvPr>
          <p:cNvPicPr>
            <a:picLocks noChangeAspect="1"/>
          </p:cNvPicPr>
          <p:nvPr/>
        </p:nvPicPr>
        <p:blipFill>
          <a:blip r:embed="rId2"/>
          <a:stretch>
            <a:fillRect/>
          </a:stretch>
        </p:blipFill>
        <p:spPr>
          <a:xfrm>
            <a:off x="7912925" y="2597259"/>
            <a:ext cx="3822118" cy="3807640"/>
          </a:xfrm>
          <a:prstGeom prst="rect">
            <a:avLst/>
          </a:prstGeom>
        </p:spPr>
      </p:pic>
    </p:spTree>
    <p:extLst>
      <p:ext uri="{BB962C8B-B14F-4D97-AF65-F5344CB8AC3E}">
        <p14:creationId xmlns:p14="http://schemas.microsoft.com/office/powerpoint/2010/main" val="99956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8A48-047B-93D0-EBBF-8C803E14F128}"/>
              </a:ext>
            </a:extLst>
          </p:cNvPr>
          <p:cNvSpPr>
            <a:spLocks noGrp="1"/>
          </p:cNvSpPr>
          <p:nvPr>
            <p:ph type="title"/>
          </p:nvPr>
        </p:nvSpPr>
        <p:spPr/>
        <p:txBody>
          <a:bodyPr/>
          <a:lstStyle/>
          <a:p>
            <a:r>
              <a:rPr lang="en-US" dirty="0"/>
              <a:t>01</a:t>
            </a:r>
          </a:p>
        </p:txBody>
      </p:sp>
      <p:sp>
        <p:nvSpPr>
          <p:cNvPr id="3" name="Text Placeholder 2">
            <a:extLst>
              <a:ext uri="{FF2B5EF4-FFF2-40B4-BE49-F238E27FC236}">
                <a16:creationId xmlns:a16="http://schemas.microsoft.com/office/drawing/2014/main" id="{5F9D2D76-B9FB-E2A3-E66F-440BCDB1CCEF}"/>
              </a:ext>
            </a:extLst>
          </p:cNvPr>
          <p:cNvSpPr>
            <a:spLocks noGrp="1"/>
          </p:cNvSpPr>
          <p:nvPr>
            <p:ph type="body" sz="quarter" idx="10"/>
          </p:nvPr>
        </p:nvSpPr>
        <p:spPr>
          <a:xfrm>
            <a:off x="2388388" y="3030336"/>
            <a:ext cx="4558364" cy="1352867"/>
          </a:xfrm>
        </p:spPr>
        <p:txBody>
          <a:bodyPr/>
          <a:lstStyle/>
          <a:p>
            <a:r>
              <a:rPr lang="cs-CZ" dirty="0" err="1"/>
              <a:t>What</a:t>
            </a:r>
            <a:r>
              <a:rPr lang="cs-CZ" dirty="0"/>
              <a:t> </a:t>
            </a:r>
            <a:r>
              <a:rPr lang="cs-CZ" dirty="0" err="1"/>
              <a:t>Is</a:t>
            </a:r>
            <a:r>
              <a:rPr lang="cs-CZ" dirty="0"/>
              <a:t> 4EU+?</a:t>
            </a:r>
            <a:endParaRPr lang="en-US" dirty="0"/>
          </a:p>
        </p:txBody>
      </p:sp>
      <p:pic>
        <p:nvPicPr>
          <p:cNvPr id="6" name="Picture Placeholder 5">
            <a:extLst>
              <a:ext uri="{FF2B5EF4-FFF2-40B4-BE49-F238E27FC236}">
                <a16:creationId xmlns:a16="http://schemas.microsoft.com/office/drawing/2014/main" id="{2872E5D0-087E-1073-86B4-CF6B0805E94C}"/>
              </a:ext>
            </a:extLst>
          </p:cNvPr>
          <p:cNvPicPr>
            <a:picLocks noGrp="1" noChangeAspect="1"/>
          </p:cNvPicPr>
          <p:nvPr>
            <p:ph type="pic" sz="quarter" idx="11"/>
          </p:nvPr>
        </p:nvPicPr>
        <p:blipFill>
          <a:blip r:embed="rId2"/>
          <a:srcRect l="16675" r="16675"/>
          <a:stretch>
            <a:fillRect/>
          </a:stretch>
        </p:blipFill>
        <p:spPr/>
      </p:pic>
    </p:spTree>
    <p:extLst>
      <p:ext uri="{BB962C8B-B14F-4D97-AF65-F5344CB8AC3E}">
        <p14:creationId xmlns:p14="http://schemas.microsoft.com/office/powerpoint/2010/main" val="272377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06A34F5-13AF-A807-4BB6-1A2ACD0800C7}"/>
              </a:ext>
            </a:extLst>
          </p:cNvPr>
          <p:cNvSpPr/>
          <p:nvPr/>
        </p:nvSpPr>
        <p:spPr>
          <a:xfrm rot="10800000">
            <a:off x="2423101" y="1179298"/>
            <a:ext cx="7345798" cy="2050333"/>
          </a:xfrm>
          <a:prstGeom prst="roundRect">
            <a:avLst>
              <a:gd name="adj" fmla="val 7526"/>
            </a:avLst>
          </a:prstGeom>
          <a:gradFill>
            <a:gsLst>
              <a:gs pos="100000">
                <a:srgbClr val="ABA5EA"/>
              </a:gs>
              <a:gs pos="100000">
                <a:srgbClr val="5F99FF"/>
              </a:gs>
              <a:gs pos="0">
                <a:srgbClr val="A9BFE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F99FF"/>
              </a:solidFill>
            </a:endParaRPr>
          </a:p>
        </p:txBody>
      </p:sp>
      <p:sp>
        <p:nvSpPr>
          <p:cNvPr id="3" name="TextBox 2">
            <a:extLst>
              <a:ext uri="{FF2B5EF4-FFF2-40B4-BE49-F238E27FC236}">
                <a16:creationId xmlns:a16="http://schemas.microsoft.com/office/drawing/2014/main" id="{A74E9030-3C96-3A12-DD9A-E7C1185C5157}"/>
              </a:ext>
            </a:extLst>
          </p:cNvPr>
          <p:cNvSpPr txBox="1"/>
          <p:nvPr/>
        </p:nvSpPr>
        <p:spPr>
          <a:xfrm>
            <a:off x="2958352" y="1788965"/>
            <a:ext cx="6275295" cy="830997"/>
          </a:xfrm>
          <a:prstGeom prst="rect">
            <a:avLst/>
          </a:prstGeom>
          <a:noFill/>
        </p:spPr>
        <p:txBody>
          <a:bodyPr wrap="square">
            <a:spAutoFit/>
          </a:bodyPr>
          <a:lstStyle/>
          <a:p>
            <a:pPr>
              <a:lnSpc>
                <a:spcPct val="150000"/>
              </a:lnSpc>
            </a:pPr>
            <a:r>
              <a:rPr lang="cs-CZ" sz="3600" b="1" i="0" u="none" strike="noStrike" dirty="0" err="1">
                <a:solidFill>
                  <a:schemeClr val="bg1"/>
                </a:solidFill>
                <a:effectLst/>
                <a:latin typeface="Roboto" panose="02000000000000000000" pitchFamily="2" charset="0"/>
                <a:ea typeface="Roboto" panose="02000000000000000000" pitchFamily="2" charset="0"/>
              </a:rPr>
              <a:t>Thank</a:t>
            </a:r>
            <a:r>
              <a:rPr lang="cs-CZ" sz="3600" b="1" i="0" u="none" strike="noStrike" dirty="0">
                <a:solidFill>
                  <a:schemeClr val="bg1"/>
                </a:solidFill>
                <a:effectLst/>
                <a:latin typeface="Roboto" panose="02000000000000000000" pitchFamily="2" charset="0"/>
                <a:ea typeface="Roboto" panose="02000000000000000000" pitchFamily="2" charset="0"/>
              </a:rPr>
              <a:t> </a:t>
            </a:r>
            <a:r>
              <a:rPr lang="cs-CZ" sz="3600" b="1" i="0" u="none" strike="noStrike" dirty="0" err="1">
                <a:solidFill>
                  <a:schemeClr val="bg1"/>
                </a:solidFill>
                <a:effectLst/>
                <a:latin typeface="Roboto" panose="02000000000000000000" pitchFamily="2" charset="0"/>
                <a:ea typeface="Roboto" panose="02000000000000000000" pitchFamily="2" charset="0"/>
              </a:rPr>
              <a:t>You</a:t>
            </a:r>
            <a:r>
              <a:rPr lang="cs-CZ" sz="3600" b="1" i="0" u="none" strike="noStrike" dirty="0">
                <a:solidFill>
                  <a:schemeClr val="bg1"/>
                </a:solidFill>
                <a:effectLst/>
                <a:latin typeface="Roboto" panose="02000000000000000000" pitchFamily="2" charset="0"/>
                <a:ea typeface="Roboto" panose="02000000000000000000" pitchFamily="2" charset="0"/>
              </a:rPr>
              <a:t> </a:t>
            </a:r>
            <a:r>
              <a:rPr lang="cs-CZ" sz="3600" b="1" i="0" u="none" strike="noStrike" dirty="0" err="1">
                <a:solidFill>
                  <a:schemeClr val="bg1"/>
                </a:solidFill>
                <a:effectLst/>
                <a:latin typeface="Roboto" panose="02000000000000000000" pitchFamily="2" charset="0"/>
                <a:ea typeface="Roboto" panose="02000000000000000000" pitchFamily="2" charset="0"/>
              </a:rPr>
              <a:t>for</a:t>
            </a:r>
            <a:r>
              <a:rPr lang="cs-CZ" sz="3600" b="1" i="0" u="none" strike="noStrike" dirty="0">
                <a:solidFill>
                  <a:schemeClr val="bg1"/>
                </a:solidFill>
                <a:effectLst/>
                <a:latin typeface="Roboto" panose="02000000000000000000" pitchFamily="2" charset="0"/>
                <a:ea typeface="Roboto" panose="02000000000000000000" pitchFamily="2" charset="0"/>
              </a:rPr>
              <a:t> </a:t>
            </a:r>
            <a:r>
              <a:rPr lang="cs-CZ" sz="3600" b="1" i="0" u="none" strike="noStrike" dirty="0" err="1">
                <a:solidFill>
                  <a:schemeClr val="bg1"/>
                </a:solidFill>
                <a:effectLst/>
                <a:latin typeface="Roboto" panose="02000000000000000000" pitchFamily="2" charset="0"/>
                <a:ea typeface="Roboto" panose="02000000000000000000" pitchFamily="2" charset="0"/>
              </a:rPr>
              <a:t>Your</a:t>
            </a:r>
            <a:r>
              <a:rPr lang="cs-CZ" sz="3600" b="1" i="0" u="none" strike="noStrike" dirty="0">
                <a:solidFill>
                  <a:schemeClr val="bg1"/>
                </a:solidFill>
                <a:effectLst/>
                <a:latin typeface="Roboto" panose="02000000000000000000" pitchFamily="2" charset="0"/>
                <a:ea typeface="Roboto" panose="02000000000000000000" pitchFamily="2" charset="0"/>
              </a:rPr>
              <a:t> </a:t>
            </a:r>
            <a:r>
              <a:rPr lang="cs-CZ" sz="3600" b="1" i="0" u="none" strike="noStrike" dirty="0" err="1">
                <a:solidFill>
                  <a:schemeClr val="bg1"/>
                </a:solidFill>
                <a:effectLst/>
                <a:latin typeface="Roboto" panose="02000000000000000000" pitchFamily="2" charset="0"/>
                <a:ea typeface="Roboto" panose="02000000000000000000" pitchFamily="2" charset="0"/>
              </a:rPr>
              <a:t>attention</a:t>
            </a:r>
            <a:r>
              <a:rPr lang="cs-CZ" sz="3600" b="1" i="0" u="none" strike="noStrike" dirty="0">
                <a:solidFill>
                  <a:schemeClr val="bg1"/>
                </a:solidFill>
                <a:effectLst/>
                <a:latin typeface="Roboto" panose="02000000000000000000" pitchFamily="2" charset="0"/>
                <a:ea typeface="Roboto" panose="02000000000000000000" pitchFamily="2" charset="0"/>
              </a:rPr>
              <a:t>!</a:t>
            </a:r>
            <a:endParaRPr lang="en-US" sz="3600" b="1" i="0" u="none" strike="noStrike" dirty="0">
              <a:solidFill>
                <a:schemeClr val="bg1"/>
              </a:solidFill>
              <a:effectLst/>
              <a:latin typeface="Roboto" panose="02000000000000000000" pitchFamily="2" charset="0"/>
              <a:ea typeface="Roboto" panose="02000000000000000000" pitchFamily="2" charset="0"/>
            </a:endParaRPr>
          </a:p>
        </p:txBody>
      </p:sp>
      <p:sp>
        <p:nvSpPr>
          <p:cNvPr id="5" name="Rounded Rectangle 4">
            <a:extLst>
              <a:ext uri="{FF2B5EF4-FFF2-40B4-BE49-F238E27FC236}">
                <a16:creationId xmlns:a16="http://schemas.microsoft.com/office/drawing/2014/main" id="{E85FEDDA-5489-CD0D-5683-E4158E0DC2A1}"/>
              </a:ext>
            </a:extLst>
          </p:cNvPr>
          <p:cNvSpPr/>
          <p:nvPr/>
        </p:nvSpPr>
        <p:spPr>
          <a:xfrm rot="10800000">
            <a:off x="2423101" y="3628370"/>
            <a:ext cx="7345798" cy="2050333"/>
          </a:xfrm>
          <a:prstGeom prst="roundRect">
            <a:avLst>
              <a:gd name="adj" fmla="val 7526"/>
            </a:avLst>
          </a:prstGeom>
          <a:gradFill>
            <a:gsLst>
              <a:gs pos="100000">
                <a:srgbClr val="ABA5EA"/>
              </a:gs>
              <a:gs pos="100000">
                <a:srgbClr val="5F99FF"/>
              </a:gs>
              <a:gs pos="0">
                <a:srgbClr val="A9BFE5"/>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F99FF"/>
              </a:solidFill>
            </a:endParaRPr>
          </a:p>
        </p:txBody>
      </p:sp>
      <p:sp>
        <p:nvSpPr>
          <p:cNvPr id="6" name="TextBox 5">
            <a:extLst>
              <a:ext uri="{FF2B5EF4-FFF2-40B4-BE49-F238E27FC236}">
                <a16:creationId xmlns:a16="http://schemas.microsoft.com/office/drawing/2014/main" id="{7162C329-9EBD-8472-0092-D8CCF76FFD78}"/>
              </a:ext>
            </a:extLst>
          </p:cNvPr>
          <p:cNvSpPr txBox="1"/>
          <p:nvPr/>
        </p:nvSpPr>
        <p:spPr>
          <a:xfrm>
            <a:off x="4420136" y="4238038"/>
            <a:ext cx="3351726" cy="830997"/>
          </a:xfrm>
          <a:prstGeom prst="rect">
            <a:avLst/>
          </a:prstGeom>
          <a:noFill/>
        </p:spPr>
        <p:txBody>
          <a:bodyPr wrap="square">
            <a:spAutoFit/>
          </a:bodyPr>
          <a:lstStyle/>
          <a:p>
            <a:pPr>
              <a:lnSpc>
                <a:spcPct val="150000"/>
              </a:lnSpc>
            </a:pPr>
            <a:r>
              <a:rPr lang="cs-CZ" sz="3600" b="1" dirty="0">
                <a:solidFill>
                  <a:schemeClr val="bg1"/>
                </a:solidFill>
                <a:latin typeface="Roboto" panose="02000000000000000000" pitchFamily="2" charset="0"/>
                <a:ea typeface="Roboto" panose="02000000000000000000" pitchFamily="2" charset="0"/>
              </a:rPr>
              <a:t>Any </a:t>
            </a:r>
            <a:r>
              <a:rPr lang="cs-CZ" sz="3600" b="1" dirty="0" err="1">
                <a:solidFill>
                  <a:schemeClr val="bg1"/>
                </a:solidFill>
                <a:latin typeface="Roboto" panose="02000000000000000000" pitchFamily="2" charset="0"/>
                <a:ea typeface="Roboto" panose="02000000000000000000" pitchFamily="2" charset="0"/>
              </a:rPr>
              <a:t>questions</a:t>
            </a:r>
            <a:r>
              <a:rPr lang="cs-CZ" sz="3600" b="1" dirty="0">
                <a:solidFill>
                  <a:schemeClr val="bg1"/>
                </a:solidFill>
                <a:latin typeface="Roboto" panose="02000000000000000000" pitchFamily="2" charset="0"/>
                <a:ea typeface="Roboto" panose="02000000000000000000" pitchFamily="2" charset="0"/>
              </a:rPr>
              <a:t>?</a:t>
            </a:r>
            <a:endParaRPr lang="en-US" sz="3600" b="1" i="0" u="none" strike="noStrike"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7876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0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DA88F-33FE-5A21-1C7C-8CACC65317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DBBC96-1720-7F36-C28C-B491B8361017}"/>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5F2850B8-7EB0-FC07-902D-3EFBA4162A29}"/>
              </a:ext>
            </a:extLst>
          </p:cNvPr>
          <p:cNvSpPr>
            <a:spLocks noGrp="1"/>
          </p:cNvSpPr>
          <p:nvPr>
            <p:ph type="body" sz="quarter" idx="11"/>
          </p:nvPr>
        </p:nvSpPr>
        <p:spPr/>
        <p:txBody>
          <a:bodyPr/>
          <a:lstStyle/>
          <a:p>
            <a:endParaRPr lang="en-US" dirty="0"/>
          </a:p>
        </p:txBody>
      </p:sp>
      <p:pic>
        <p:nvPicPr>
          <p:cNvPr id="7" name="Picture 6">
            <a:extLst>
              <a:ext uri="{FF2B5EF4-FFF2-40B4-BE49-F238E27FC236}">
                <a16:creationId xmlns:a16="http://schemas.microsoft.com/office/drawing/2014/main" id="{6D9B957C-8CC5-B4BE-1921-3B5C4537B322}"/>
              </a:ext>
            </a:extLst>
          </p:cNvPr>
          <p:cNvPicPr>
            <a:picLocks noChangeAspect="1"/>
          </p:cNvPicPr>
          <p:nvPr/>
        </p:nvPicPr>
        <p:blipFill>
          <a:blip r:embed="rId2"/>
          <a:stretch>
            <a:fillRect/>
          </a:stretch>
        </p:blipFill>
        <p:spPr>
          <a:xfrm>
            <a:off x="10995195" y="234713"/>
            <a:ext cx="971128" cy="424505"/>
          </a:xfrm>
          <a:prstGeom prst="rect">
            <a:avLst/>
          </a:prstGeom>
        </p:spPr>
      </p:pic>
      <p:sp>
        <p:nvSpPr>
          <p:cNvPr id="5" name="Zástupný symbol obrázku 4">
            <a:extLst>
              <a:ext uri="{FF2B5EF4-FFF2-40B4-BE49-F238E27FC236}">
                <a16:creationId xmlns:a16="http://schemas.microsoft.com/office/drawing/2014/main" id="{18041122-D206-F5B3-D177-B1625668C920}"/>
              </a:ext>
            </a:extLst>
          </p:cNvPr>
          <p:cNvSpPr>
            <a:spLocks noGrp="1"/>
          </p:cNvSpPr>
          <p:nvPr>
            <p:ph type="pic" sz="quarter" idx="12"/>
          </p:nvPr>
        </p:nvSpPr>
        <p:spPr/>
        <p:txBody>
          <a:bodyPr/>
          <a:lstStyle/>
          <a:p>
            <a:endParaRPr lang="cs-CZ"/>
          </a:p>
        </p:txBody>
      </p:sp>
      <p:pic>
        <p:nvPicPr>
          <p:cNvPr id="2050" name="Picture 2">
            <a:extLst>
              <a:ext uri="{FF2B5EF4-FFF2-40B4-BE49-F238E27FC236}">
                <a16:creationId xmlns:a16="http://schemas.microsoft.com/office/drawing/2014/main" id="{948043AE-FBD8-A4A8-D1BC-6C7106397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84"/>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7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E4BA8D-210A-AAF3-5D0C-33296F884B84}"/>
              </a:ext>
            </a:extLst>
          </p:cNvPr>
          <p:cNvSpPr>
            <a:spLocks noGrp="1"/>
          </p:cNvSpPr>
          <p:nvPr>
            <p:ph type="body" sz="quarter" idx="10"/>
          </p:nvPr>
        </p:nvSpPr>
        <p:spPr/>
        <p:txBody>
          <a:bodyPr/>
          <a:lstStyle/>
          <a:p>
            <a:r>
              <a:rPr lang="cs-CZ" dirty="0"/>
              <a:t>4EU+ </a:t>
            </a:r>
            <a:r>
              <a:rPr lang="cs-CZ" dirty="0" err="1"/>
              <a:t>Alliance</a:t>
            </a:r>
            <a:endParaRPr lang="en-US" dirty="0"/>
          </a:p>
        </p:txBody>
      </p:sp>
      <p:sp>
        <p:nvSpPr>
          <p:cNvPr id="3" name="Text Placeholder 2">
            <a:extLst>
              <a:ext uri="{FF2B5EF4-FFF2-40B4-BE49-F238E27FC236}">
                <a16:creationId xmlns:a16="http://schemas.microsoft.com/office/drawing/2014/main" id="{E101744D-FF4C-B61E-6886-D640102627FC}"/>
              </a:ext>
            </a:extLst>
          </p:cNvPr>
          <p:cNvSpPr>
            <a:spLocks noGrp="1"/>
          </p:cNvSpPr>
          <p:nvPr>
            <p:ph type="body" sz="quarter" idx="11"/>
          </p:nvPr>
        </p:nvSpPr>
        <p:spPr/>
        <p:txBody>
          <a:bodyPr/>
          <a:lstStyle/>
          <a:p>
            <a:r>
              <a:rPr lang="cs-CZ" dirty="0"/>
              <a:t>General </a:t>
            </a:r>
            <a:r>
              <a:rPr lang="cs-CZ" dirty="0" err="1"/>
              <a:t>Information</a:t>
            </a:r>
            <a:endParaRPr lang="en-US" dirty="0"/>
          </a:p>
        </p:txBody>
      </p:sp>
      <p:pic>
        <p:nvPicPr>
          <p:cNvPr id="6" name="Picture Placeholder 5">
            <a:extLst>
              <a:ext uri="{FF2B5EF4-FFF2-40B4-BE49-F238E27FC236}">
                <a16:creationId xmlns:a16="http://schemas.microsoft.com/office/drawing/2014/main" id="{427F9B01-04C4-7543-C713-6119A1419948}"/>
              </a:ext>
            </a:extLst>
          </p:cNvPr>
          <p:cNvPicPr>
            <a:picLocks noGrp="1" noChangeAspect="1"/>
          </p:cNvPicPr>
          <p:nvPr>
            <p:ph type="pic" sz="quarter" idx="12"/>
          </p:nvPr>
        </p:nvPicPr>
        <p:blipFill>
          <a:blip r:embed="rId2"/>
          <a:srcRect l="20370" r="20370"/>
          <a:stretch>
            <a:fillRect/>
          </a:stretch>
        </p:blipFill>
        <p:spPr/>
      </p:pic>
      <p:pic>
        <p:nvPicPr>
          <p:cNvPr id="7" name="Picture 6">
            <a:extLst>
              <a:ext uri="{FF2B5EF4-FFF2-40B4-BE49-F238E27FC236}">
                <a16:creationId xmlns:a16="http://schemas.microsoft.com/office/drawing/2014/main" id="{9E3E1C5A-A517-B84C-5767-654788A51133}"/>
              </a:ext>
            </a:extLst>
          </p:cNvPr>
          <p:cNvPicPr>
            <a:picLocks noChangeAspect="1"/>
          </p:cNvPicPr>
          <p:nvPr/>
        </p:nvPicPr>
        <p:blipFill>
          <a:blip r:embed="rId3"/>
          <a:stretch>
            <a:fillRect/>
          </a:stretch>
        </p:blipFill>
        <p:spPr>
          <a:xfrm>
            <a:off x="10995195" y="234713"/>
            <a:ext cx="971128" cy="424505"/>
          </a:xfrm>
          <a:prstGeom prst="rect">
            <a:avLst/>
          </a:prstGeom>
        </p:spPr>
      </p:pic>
    </p:spTree>
    <p:extLst>
      <p:ext uri="{BB962C8B-B14F-4D97-AF65-F5344CB8AC3E}">
        <p14:creationId xmlns:p14="http://schemas.microsoft.com/office/powerpoint/2010/main" val="222659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E0F800B-63E6-4C11-F057-FCC10B8F8A3B}"/>
              </a:ext>
            </a:extLst>
          </p:cNvPr>
          <p:cNvSpPr txBox="1"/>
          <p:nvPr/>
        </p:nvSpPr>
        <p:spPr>
          <a:xfrm>
            <a:off x="1462776" y="899648"/>
            <a:ext cx="4505208" cy="1384995"/>
          </a:xfrm>
          <a:prstGeom prst="rect">
            <a:avLst/>
          </a:prstGeom>
          <a:noFill/>
        </p:spPr>
        <p:txBody>
          <a:bodyPr wrap="square">
            <a:spAutoFit/>
          </a:bodyPr>
          <a:lstStyle/>
          <a:p>
            <a:pPr algn="l">
              <a:lnSpc>
                <a:spcPct val="150000"/>
              </a:lnSpc>
            </a:pPr>
            <a:r>
              <a:rPr lang="en-AU" sz="2200" b="1" noProof="0" dirty="0">
                <a:solidFill>
                  <a:srgbClr val="114393"/>
                </a:solidFill>
                <a:latin typeface="Roboto" panose="02000000000000000000" pitchFamily="2" charset="0"/>
                <a:ea typeface="Roboto" panose="02000000000000000000" pitchFamily="2" charset="0"/>
              </a:rPr>
              <a:t>Strategic </a:t>
            </a:r>
            <a:r>
              <a:rPr lang="cs-CZ" sz="2200" b="1" noProof="0" dirty="0">
                <a:solidFill>
                  <a:srgbClr val="114393"/>
                </a:solidFill>
                <a:latin typeface="Roboto" panose="02000000000000000000" pitchFamily="2" charset="0"/>
                <a:ea typeface="Roboto" panose="02000000000000000000" pitchFamily="2" charset="0"/>
              </a:rPr>
              <a:t>p</a:t>
            </a:r>
            <a:r>
              <a:rPr lang="en-AU" sz="2200" b="1" noProof="0" dirty="0" err="1">
                <a:solidFill>
                  <a:srgbClr val="114393"/>
                </a:solidFill>
                <a:latin typeface="Roboto" panose="02000000000000000000" pitchFamily="2" charset="0"/>
                <a:ea typeface="Roboto" panose="02000000000000000000" pitchFamily="2" charset="0"/>
              </a:rPr>
              <a:t>artnership</a:t>
            </a:r>
            <a:endParaRPr lang="en-AU" sz="2200" b="1" i="0" noProof="0" dirty="0">
              <a:solidFill>
                <a:srgbClr val="114393"/>
              </a:solidFill>
              <a:effectLst/>
              <a:latin typeface="Roboto" panose="02000000000000000000" pitchFamily="2" charset="0"/>
              <a:ea typeface="Roboto" panose="02000000000000000000" pitchFamily="2" charset="0"/>
            </a:endParaRPr>
          </a:p>
          <a:p>
            <a:pPr algn="l">
              <a:lnSpc>
                <a:spcPct val="150000"/>
              </a:lnSpc>
            </a:pPr>
            <a:r>
              <a:rPr lang="en-AU" b="0" i="0" noProof="0" dirty="0">
                <a:solidFill>
                  <a:schemeClr val="bg1"/>
                </a:solidFill>
                <a:effectLst/>
                <a:latin typeface="Roboto" panose="02000000000000000000" pitchFamily="2" charset="0"/>
                <a:ea typeface="Roboto" panose="02000000000000000000" pitchFamily="2" charset="0"/>
              </a:rPr>
              <a:t>Established in </a:t>
            </a:r>
            <a:r>
              <a:rPr lang="cs-CZ" b="0" i="0" noProof="0" dirty="0">
                <a:solidFill>
                  <a:schemeClr val="bg1"/>
                </a:solidFill>
                <a:effectLst/>
                <a:latin typeface="Roboto" panose="02000000000000000000" pitchFamily="2" charset="0"/>
                <a:ea typeface="Roboto" panose="02000000000000000000" pitchFamily="2" charset="0"/>
              </a:rPr>
              <a:t>2018 and </a:t>
            </a:r>
            <a:r>
              <a:rPr lang="cs-CZ" b="0" i="0" noProof="0" dirty="0" err="1">
                <a:solidFill>
                  <a:schemeClr val="bg1"/>
                </a:solidFill>
                <a:effectLst/>
                <a:latin typeface="Roboto" panose="02000000000000000000" pitchFamily="2" charset="0"/>
                <a:ea typeface="Roboto" panose="02000000000000000000" pitchFamily="2" charset="0"/>
              </a:rPr>
              <a:t>connecting</a:t>
            </a:r>
            <a:r>
              <a:rPr lang="cs-CZ" b="0" i="0" noProof="0" dirty="0">
                <a:solidFill>
                  <a:schemeClr val="bg1"/>
                </a:solidFill>
                <a:effectLst/>
                <a:latin typeface="Roboto" panose="02000000000000000000" pitchFamily="2" charset="0"/>
                <a:ea typeface="Roboto" panose="02000000000000000000" pitchFamily="2" charset="0"/>
              </a:rPr>
              <a:t> </a:t>
            </a:r>
            <a:r>
              <a:rPr lang="cs-CZ" b="0" i="0" noProof="0" dirty="0" err="1">
                <a:solidFill>
                  <a:schemeClr val="bg1"/>
                </a:solidFill>
                <a:effectLst/>
                <a:latin typeface="Roboto" panose="02000000000000000000" pitchFamily="2" charset="0"/>
                <a:ea typeface="Roboto" panose="02000000000000000000" pitchFamily="2" charset="0"/>
              </a:rPr>
              <a:t>eight</a:t>
            </a:r>
            <a:r>
              <a:rPr lang="cs-CZ" b="0" i="0" noProof="0" dirty="0">
                <a:solidFill>
                  <a:schemeClr val="bg1"/>
                </a:solidFill>
                <a:effectLst/>
                <a:latin typeface="Roboto" panose="02000000000000000000" pitchFamily="2" charset="0"/>
                <a:ea typeface="Roboto" panose="02000000000000000000" pitchFamily="2" charset="0"/>
              </a:rPr>
              <a:t> </a:t>
            </a:r>
            <a:r>
              <a:rPr lang="cs-CZ" b="0" i="0" noProof="0" dirty="0" err="1">
                <a:solidFill>
                  <a:schemeClr val="bg1"/>
                </a:solidFill>
                <a:effectLst/>
                <a:latin typeface="Roboto" panose="02000000000000000000" pitchFamily="2" charset="0"/>
                <a:ea typeface="Roboto" panose="02000000000000000000" pitchFamily="2" charset="0"/>
              </a:rPr>
              <a:t>European</a:t>
            </a:r>
            <a:r>
              <a:rPr lang="cs-CZ" b="0" i="0" noProof="0" dirty="0">
                <a:solidFill>
                  <a:schemeClr val="bg1"/>
                </a:solidFill>
                <a:effectLst/>
                <a:latin typeface="Roboto" panose="02000000000000000000" pitchFamily="2" charset="0"/>
                <a:ea typeface="Roboto" panose="02000000000000000000" pitchFamily="2" charset="0"/>
              </a:rPr>
              <a:t> </a:t>
            </a:r>
            <a:r>
              <a:rPr lang="cs-CZ" b="0" i="0" noProof="0" dirty="0" err="1">
                <a:solidFill>
                  <a:schemeClr val="bg1"/>
                </a:solidFill>
                <a:effectLst/>
                <a:latin typeface="Roboto" panose="02000000000000000000" pitchFamily="2" charset="0"/>
                <a:ea typeface="Roboto" panose="02000000000000000000" pitchFamily="2" charset="0"/>
              </a:rPr>
              <a:t>universities</a:t>
            </a:r>
            <a:r>
              <a:rPr lang="cs-CZ" b="0" i="0" noProof="0" dirty="0">
                <a:solidFill>
                  <a:schemeClr val="bg1"/>
                </a:solidFill>
                <a:effectLst/>
                <a:latin typeface="Roboto" panose="02000000000000000000" pitchFamily="2" charset="0"/>
                <a:ea typeface="Roboto" panose="02000000000000000000" pitchFamily="2" charset="0"/>
              </a:rPr>
              <a:t>.</a:t>
            </a:r>
            <a:endParaRPr lang="en-AU" b="0" i="0" noProof="0" dirty="0">
              <a:solidFill>
                <a:schemeClr val="bg1"/>
              </a:solidFill>
              <a:effectLst/>
              <a:latin typeface="Roboto" panose="02000000000000000000" pitchFamily="2" charset="0"/>
              <a:ea typeface="Roboto" panose="02000000000000000000" pitchFamily="2" charset="0"/>
            </a:endParaRPr>
          </a:p>
        </p:txBody>
      </p:sp>
      <p:pic>
        <p:nvPicPr>
          <p:cNvPr id="14" name="Graphic 13" descr="Line arrow: Straight with solid fill">
            <a:extLst>
              <a:ext uri="{FF2B5EF4-FFF2-40B4-BE49-F238E27FC236}">
                <a16:creationId xmlns:a16="http://schemas.microsoft.com/office/drawing/2014/main" id="{EDEE8319-654B-A11B-B695-0B6C9A36C2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81587" y="986335"/>
            <a:ext cx="442161" cy="442161"/>
          </a:xfrm>
          <a:prstGeom prst="rect">
            <a:avLst/>
          </a:prstGeom>
        </p:spPr>
      </p:pic>
      <p:pic>
        <p:nvPicPr>
          <p:cNvPr id="15" name="Graphic 14" descr="Line arrow: Straight with solid fill">
            <a:extLst>
              <a:ext uri="{FF2B5EF4-FFF2-40B4-BE49-F238E27FC236}">
                <a16:creationId xmlns:a16="http://schemas.microsoft.com/office/drawing/2014/main" id="{35776D4F-35E3-9757-24CB-0C5F76685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915484" y="3858699"/>
            <a:ext cx="442161" cy="442161"/>
          </a:xfrm>
          <a:prstGeom prst="rect">
            <a:avLst/>
          </a:prstGeom>
        </p:spPr>
      </p:pic>
      <p:sp>
        <p:nvSpPr>
          <p:cNvPr id="16" name="TextBox 15">
            <a:extLst>
              <a:ext uri="{FF2B5EF4-FFF2-40B4-BE49-F238E27FC236}">
                <a16:creationId xmlns:a16="http://schemas.microsoft.com/office/drawing/2014/main" id="{9E8158A3-9961-8A1B-4B22-68E1AC7CF3A6}"/>
              </a:ext>
            </a:extLst>
          </p:cNvPr>
          <p:cNvSpPr txBox="1"/>
          <p:nvPr/>
        </p:nvSpPr>
        <p:spPr>
          <a:xfrm>
            <a:off x="1379679" y="3764646"/>
            <a:ext cx="4505208" cy="1384995"/>
          </a:xfrm>
          <a:prstGeom prst="rect">
            <a:avLst/>
          </a:prstGeom>
          <a:noFill/>
        </p:spPr>
        <p:txBody>
          <a:bodyPr wrap="square">
            <a:spAutoFit/>
          </a:bodyPr>
          <a:lstStyle/>
          <a:p>
            <a:pPr algn="l">
              <a:lnSpc>
                <a:spcPct val="150000"/>
              </a:lnSpc>
            </a:pPr>
            <a:r>
              <a:rPr lang="cs-CZ" sz="2200" b="1" dirty="0" err="1">
                <a:solidFill>
                  <a:srgbClr val="114393"/>
                </a:solidFill>
                <a:latin typeface="Roboto" panose="02000000000000000000" pitchFamily="2" charset="0"/>
                <a:ea typeface="Roboto" panose="02000000000000000000" pitchFamily="2" charset="0"/>
              </a:rPr>
              <a:t>Sharing</a:t>
            </a:r>
            <a:r>
              <a:rPr lang="cs-CZ" sz="2200" b="1" dirty="0">
                <a:solidFill>
                  <a:srgbClr val="114393"/>
                </a:solidFill>
                <a:latin typeface="Roboto" panose="02000000000000000000" pitchFamily="2" charset="0"/>
                <a:ea typeface="Roboto" panose="02000000000000000000" pitchFamily="2" charset="0"/>
              </a:rPr>
              <a:t> </a:t>
            </a:r>
            <a:r>
              <a:rPr lang="cs-CZ" sz="2200" b="1" dirty="0" err="1">
                <a:solidFill>
                  <a:srgbClr val="114393"/>
                </a:solidFill>
                <a:latin typeface="Roboto" panose="02000000000000000000" pitchFamily="2" charset="0"/>
                <a:ea typeface="Roboto" panose="02000000000000000000" pitchFamily="2" charset="0"/>
              </a:rPr>
              <a:t>best</a:t>
            </a:r>
            <a:r>
              <a:rPr lang="cs-CZ" sz="2200" b="1" dirty="0">
                <a:solidFill>
                  <a:srgbClr val="114393"/>
                </a:solidFill>
                <a:latin typeface="Roboto" panose="02000000000000000000" pitchFamily="2" charset="0"/>
                <a:ea typeface="Roboto" panose="02000000000000000000" pitchFamily="2" charset="0"/>
              </a:rPr>
              <a:t> </a:t>
            </a:r>
            <a:r>
              <a:rPr lang="cs-CZ" sz="2200" b="1" dirty="0" err="1">
                <a:solidFill>
                  <a:srgbClr val="114393"/>
                </a:solidFill>
                <a:latin typeface="Roboto" panose="02000000000000000000" pitchFamily="2" charset="0"/>
                <a:ea typeface="Roboto" panose="02000000000000000000" pitchFamily="2" charset="0"/>
              </a:rPr>
              <a:t>practices</a:t>
            </a:r>
            <a:endParaRPr lang="en-US" sz="2200" b="1" i="0" dirty="0">
              <a:solidFill>
                <a:srgbClr val="114393"/>
              </a:solidFill>
              <a:effectLst/>
              <a:latin typeface="Roboto" panose="02000000000000000000" pitchFamily="2" charset="0"/>
              <a:ea typeface="Roboto" panose="02000000000000000000" pitchFamily="2" charset="0"/>
            </a:endParaRPr>
          </a:p>
          <a:p>
            <a:pPr algn="l">
              <a:lnSpc>
                <a:spcPct val="150000"/>
              </a:lnSpc>
            </a:pPr>
            <a:r>
              <a:rPr lang="cs-CZ" dirty="0" err="1">
                <a:solidFill>
                  <a:schemeClr val="bg1"/>
                </a:solidFill>
                <a:latin typeface="Roboto" panose="02000000000000000000" pitchFamily="2" charset="0"/>
                <a:ea typeface="Roboto" panose="02000000000000000000" pitchFamily="2" charset="0"/>
              </a:rPr>
              <a:t>Including</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innovation</a:t>
            </a:r>
            <a:r>
              <a:rPr lang="cs-CZ" dirty="0">
                <a:solidFill>
                  <a:schemeClr val="bg1"/>
                </a:solidFill>
                <a:latin typeface="Roboto" panose="02000000000000000000" pitchFamily="2" charset="0"/>
                <a:ea typeface="Roboto" panose="02000000000000000000" pitchFamily="2" charset="0"/>
              </a:rPr>
              <a:t>, networking, </a:t>
            </a:r>
            <a:r>
              <a:rPr lang="cs-CZ" dirty="0" err="1">
                <a:solidFill>
                  <a:schemeClr val="bg1"/>
                </a:solidFill>
                <a:latin typeface="Roboto" panose="02000000000000000000" pitchFamily="2" charset="0"/>
                <a:ea typeface="Roboto" panose="02000000000000000000" pitchFamily="2" charset="0"/>
              </a:rPr>
              <a:t>research</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cooperation</a:t>
            </a:r>
            <a:r>
              <a:rPr lang="cs-CZ" dirty="0">
                <a:solidFill>
                  <a:schemeClr val="bg1"/>
                </a:solidFill>
                <a:latin typeface="Roboto" panose="02000000000000000000" pitchFamily="2" charset="0"/>
                <a:ea typeface="Roboto" panose="02000000000000000000" pitchFamily="2" charset="0"/>
              </a:rPr>
              <a:t>.</a:t>
            </a:r>
            <a:endParaRPr lang="en-US" b="0" i="0" dirty="0">
              <a:solidFill>
                <a:schemeClr val="bg1"/>
              </a:solidFill>
              <a:effectLst/>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1E56C47F-39B1-AFD9-1BA5-B71680657A34}"/>
              </a:ext>
            </a:extLst>
          </p:cNvPr>
          <p:cNvSpPr txBox="1"/>
          <p:nvPr/>
        </p:nvSpPr>
        <p:spPr>
          <a:xfrm>
            <a:off x="6749274" y="896540"/>
            <a:ext cx="4505208" cy="1384995"/>
          </a:xfrm>
          <a:prstGeom prst="rect">
            <a:avLst/>
          </a:prstGeom>
          <a:noFill/>
        </p:spPr>
        <p:txBody>
          <a:bodyPr wrap="square">
            <a:spAutoFit/>
          </a:bodyPr>
          <a:lstStyle/>
          <a:p>
            <a:pPr algn="l">
              <a:lnSpc>
                <a:spcPct val="150000"/>
              </a:lnSpc>
            </a:pPr>
            <a:r>
              <a:rPr lang="cs-CZ" sz="2200" b="1" dirty="0" err="1">
                <a:solidFill>
                  <a:srgbClr val="114393"/>
                </a:solidFill>
                <a:latin typeface="Roboto" panose="02000000000000000000" pitchFamily="2" charset="0"/>
                <a:ea typeface="Roboto" panose="02000000000000000000" pitchFamily="2" charset="0"/>
              </a:rPr>
              <a:t>Integration</a:t>
            </a:r>
            <a:r>
              <a:rPr lang="cs-CZ" sz="2200" b="1" dirty="0">
                <a:solidFill>
                  <a:srgbClr val="114393"/>
                </a:solidFill>
                <a:latin typeface="Roboto" panose="02000000000000000000" pitchFamily="2" charset="0"/>
                <a:ea typeface="Roboto" panose="02000000000000000000" pitchFamily="2" charset="0"/>
              </a:rPr>
              <a:t> in </a:t>
            </a:r>
            <a:r>
              <a:rPr lang="cs-CZ" sz="2200" b="1" dirty="0" err="1">
                <a:solidFill>
                  <a:srgbClr val="114393"/>
                </a:solidFill>
                <a:latin typeface="Roboto" panose="02000000000000000000" pitchFamily="2" charset="0"/>
                <a:ea typeface="Roboto" panose="02000000000000000000" pitchFamily="2" charset="0"/>
              </a:rPr>
              <a:t>all</a:t>
            </a:r>
            <a:r>
              <a:rPr lang="cs-CZ" sz="2200" b="1" dirty="0">
                <a:solidFill>
                  <a:srgbClr val="114393"/>
                </a:solidFill>
                <a:latin typeface="Roboto" panose="02000000000000000000" pitchFamily="2" charset="0"/>
                <a:ea typeface="Roboto" panose="02000000000000000000" pitchFamily="2" charset="0"/>
              </a:rPr>
              <a:t> </a:t>
            </a:r>
            <a:r>
              <a:rPr lang="cs-CZ" sz="2200" b="1" dirty="0" err="1">
                <a:solidFill>
                  <a:srgbClr val="114393"/>
                </a:solidFill>
                <a:latin typeface="Roboto" panose="02000000000000000000" pitchFamily="2" charset="0"/>
                <a:ea typeface="Roboto" panose="02000000000000000000" pitchFamily="2" charset="0"/>
              </a:rPr>
              <a:t>areas</a:t>
            </a:r>
            <a:endParaRPr lang="en-US" sz="2200" b="1" i="0" dirty="0">
              <a:solidFill>
                <a:srgbClr val="114393"/>
              </a:solidFill>
              <a:effectLst/>
              <a:latin typeface="Roboto" panose="02000000000000000000" pitchFamily="2" charset="0"/>
              <a:ea typeface="Roboto" panose="02000000000000000000" pitchFamily="2" charset="0"/>
            </a:endParaRPr>
          </a:p>
          <a:p>
            <a:pPr algn="l">
              <a:lnSpc>
                <a:spcPct val="150000"/>
              </a:lnSpc>
            </a:pPr>
            <a:r>
              <a:rPr lang="cs-CZ" b="0" i="0" dirty="0" err="1">
                <a:solidFill>
                  <a:schemeClr val="bg1"/>
                </a:solidFill>
                <a:effectLst/>
                <a:latin typeface="Roboto" panose="02000000000000000000" pitchFamily="2" charset="0"/>
                <a:ea typeface="Roboto" panose="02000000000000000000" pitchFamily="2" charset="0"/>
              </a:rPr>
              <a:t>Counting</a:t>
            </a:r>
            <a:r>
              <a:rPr lang="cs-CZ" b="0" i="0" dirty="0">
                <a:solidFill>
                  <a:schemeClr val="bg1"/>
                </a:solidFill>
                <a:effectLst/>
                <a:latin typeface="Roboto" panose="02000000000000000000" pitchFamily="2" charset="0"/>
                <a:ea typeface="Roboto" panose="02000000000000000000" pitchFamily="2" charset="0"/>
              </a:rPr>
              <a:t> </a:t>
            </a:r>
            <a:r>
              <a:rPr lang="cs-CZ" b="0" i="0" dirty="0" err="1">
                <a:solidFill>
                  <a:schemeClr val="bg1"/>
                </a:solidFill>
                <a:effectLst/>
                <a:latin typeface="Roboto" panose="02000000000000000000" pitchFamily="2" charset="0"/>
                <a:ea typeface="Roboto" panose="02000000000000000000" pitchFamily="2" charset="0"/>
              </a:rPr>
              <a:t>education</a:t>
            </a:r>
            <a:r>
              <a:rPr lang="cs-CZ" b="0" i="0" dirty="0">
                <a:solidFill>
                  <a:schemeClr val="bg1"/>
                </a:solidFill>
                <a:effectLst/>
                <a:latin typeface="Roboto" panose="02000000000000000000" pitchFamily="2" charset="0"/>
                <a:ea typeface="Roboto" panose="02000000000000000000" pitchFamily="2" charset="0"/>
              </a:rPr>
              <a:t>, science, </a:t>
            </a:r>
            <a:r>
              <a:rPr lang="cs-CZ" b="0" i="0" dirty="0" err="1">
                <a:solidFill>
                  <a:schemeClr val="bg1"/>
                </a:solidFill>
                <a:effectLst/>
                <a:latin typeface="Roboto" panose="02000000000000000000" pitchFamily="2" charset="0"/>
                <a:ea typeface="Roboto" panose="02000000000000000000" pitchFamily="2" charset="0"/>
              </a:rPr>
              <a:t>administration</a:t>
            </a:r>
            <a:r>
              <a:rPr lang="cs-CZ" b="0" i="0" dirty="0">
                <a:solidFill>
                  <a:schemeClr val="bg1"/>
                </a:solidFill>
                <a:effectLst/>
                <a:latin typeface="Roboto" panose="02000000000000000000" pitchFamily="2" charset="0"/>
                <a:ea typeface="Roboto" panose="02000000000000000000" pitchFamily="2" charset="0"/>
              </a:rPr>
              <a:t> and so on.</a:t>
            </a:r>
            <a:endParaRPr lang="en-US" b="0" i="0" dirty="0">
              <a:solidFill>
                <a:schemeClr val="bg1"/>
              </a:solidFill>
              <a:effectLst/>
              <a:latin typeface="Roboto" panose="02000000000000000000" pitchFamily="2" charset="0"/>
              <a:ea typeface="Roboto" panose="02000000000000000000" pitchFamily="2" charset="0"/>
            </a:endParaRPr>
          </a:p>
        </p:txBody>
      </p:sp>
      <p:pic>
        <p:nvPicPr>
          <p:cNvPr id="18" name="Graphic 17" descr="Line arrow: Straight with solid fill">
            <a:extLst>
              <a:ext uri="{FF2B5EF4-FFF2-40B4-BE49-F238E27FC236}">
                <a16:creationId xmlns:a16="http://schemas.microsoft.com/office/drawing/2014/main" id="{352E640B-F7F8-46AC-013E-267BB36390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68085" y="983227"/>
            <a:ext cx="442161" cy="442161"/>
          </a:xfrm>
          <a:prstGeom prst="rect">
            <a:avLst/>
          </a:prstGeom>
        </p:spPr>
      </p:pic>
      <p:pic>
        <p:nvPicPr>
          <p:cNvPr id="19" name="Graphic 18" descr="Line arrow: Straight with solid fill">
            <a:extLst>
              <a:ext uri="{FF2B5EF4-FFF2-40B4-BE49-F238E27FC236}">
                <a16:creationId xmlns:a16="http://schemas.microsoft.com/office/drawing/2014/main" id="{B0198864-D80A-D005-C75F-DE8FB6B9E8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201982" y="3855591"/>
            <a:ext cx="442161" cy="442161"/>
          </a:xfrm>
          <a:prstGeom prst="rect">
            <a:avLst/>
          </a:prstGeom>
        </p:spPr>
      </p:pic>
      <p:sp>
        <p:nvSpPr>
          <p:cNvPr id="20" name="TextBox 19">
            <a:extLst>
              <a:ext uri="{FF2B5EF4-FFF2-40B4-BE49-F238E27FC236}">
                <a16:creationId xmlns:a16="http://schemas.microsoft.com/office/drawing/2014/main" id="{61AE0239-DECB-BF0F-048E-57479CEF6931}"/>
              </a:ext>
            </a:extLst>
          </p:cNvPr>
          <p:cNvSpPr txBox="1"/>
          <p:nvPr/>
        </p:nvSpPr>
        <p:spPr>
          <a:xfrm>
            <a:off x="6666177" y="3761538"/>
            <a:ext cx="4505208" cy="1384995"/>
          </a:xfrm>
          <a:prstGeom prst="rect">
            <a:avLst/>
          </a:prstGeom>
          <a:noFill/>
        </p:spPr>
        <p:txBody>
          <a:bodyPr wrap="square">
            <a:spAutoFit/>
          </a:bodyPr>
          <a:lstStyle/>
          <a:p>
            <a:pPr algn="l">
              <a:lnSpc>
                <a:spcPct val="150000"/>
              </a:lnSpc>
            </a:pPr>
            <a:r>
              <a:rPr lang="cs-CZ" sz="2200" b="1" dirty="0" err="1">
                <a:solidFill>
                  <a:srgbClr val="114393"/>
                </a:solidFill>
                <a:latin typeface="Roboto" panose="02000000000000000000" pitchFamily="2" charset="0"/>
                <a:ea typeface="Roboto" panose="02000000000000000000" pitchFamily="2" charset="0"/>
              </a:rPr>
              <a:t>Connecting</a:t>
            </a:r>
            <a:endParaRPr lang="en-US" sz="2200" b="1" i="0" dirty="0">
              <a:solidFill>
                <a:srgbClr val="114393"/>
              </a:solidFill>
              <a:effectLst/>
              <a:latin typeface="Roboto" panose="02000000000000000000" pitchFamily="2" charset="0"/>
              <a:ea typeface="Roboto" panose="02000000000000000000" pitchFamily="2" charset="0"/>
            </a:endParaRPr>
          </a:p>
          <a:p>
            <a:pPr algn="l">
              <a:lnSpc>
                <a:spcPct val="150000"/>
              </a:lnSpc>
            </a:pPr>
            <a:r>
              <a:rPr lang="cs-CZ" dirty="0" err="1">
                <a:solidFill>
                  <a:schemeClr val="bg1"/>
                </a:solidFill>
                <a:latin typeface="Roboto" panose="02000000000000000000" pitchFamily="2" charset="0"/>
                <a:ea typeface="Roboto" panose="02000000000000000000" pitchFamily="2" charset="0"/>
              </a:rPr>
              <a:t>Students</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academic</a:t>
            </a:r>
            <a:r>
              <a:rPr lang="cs-CZ" dirty="0">
                <a:solidFill>
                  <a:schemeClr val="bg1"/>
                </a:solidFill>
                <a:latin typeface="Roboto" panose="02000000000000000000" pitchFamily="2" charset="0"/>
                <a:ea typeface="Roboto" panose="02000000000000000000" pitchFamily="2" charset="0"/>
              </a:rPr>
              <a:t> and </a:t>
            </a:r>
            <a:r>
              <a:rPr lang="cs-CZ" dirty="0" err="1">
                <a:solidFill>
                  <a:schemeClr val="bg1"/>
                </a:solidFill>
                <a:latin typeface="Roboto" panose="02000000000000000000" pitchFamily="2" charset="0"/>
                <a:ea typeface="Roboto" panose="02000000000000000000" pitchFamily="2" charset="0"/>
              </a:rPr>
              <a:t>administrative</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staff</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infrastructure</a:t>
            </a:r>
            <a:r>
              <a:rPr lang="cs-CZ" dirty="0">
                <a:solidFill>
                  <a:schemeClr val="bg1"/>
                </a:solidFill>
                <a:latin typeface="Roboto" panose="02000000000000000000" pitchFamily="2" charset="0"/>
                <a:ea typeface="Roboto" panose="02000000000000000000" pitchFamily="2" charset="0"/>
              </a:rPr>
              <a:t>, data…</a:t>
            </a:r>
            <a:endParaRPr lang="en-US" b="0" i="0"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7670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9D13AF-3C51-E8E6-74F8-274586E18932}"/>
              </a:ext>
            </a:extLst>
          </p:cNvPr>
          <p:cNvSpPr/>
          <p:nvPr/>
        </p:nvSpPr>
        <p:spPr>
          <a:xfrm>
            <a:off x="2801089" y="1100437"/>
            <a:ext cx="4692531" cy="792603"/>
          </a:xfrm>
          <a:prstGeom prst="rect">
            <a:avLst/>
          </a:prstGeom>
          <a:solidFill>
            <a:srgbClr val="C4D1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D0D6BFD-CF9D-A543-A235-9F4560CB13AB}"/>
              </a:ext>
            </a:extLst>
          </p:cNvPr>
          <p:cNvSpPr txBox="1"/>
          <p:nvPr/>
        </p:nvSpPr>
        <p:spPr>
          <a:xfrm>
            <a:off x="2856173" y="828978"/>
            <a:ext cx="6534738" cy="1077218"/>
          </a:xfrm>
          <a:prstGeom prst="rect">
            <a:avLst/>
          </a:prstGeom>
          <a:noFill/>
        </p:spPr>
        <p:txBody>
          <a:bodyPr wrap="square">
            <a:spAutoFit/>
          </a:bodyPr>
          <a:lstStyle/>
          <a:p>
            <a:pPr>
              <a:lnSpc>
                <a:spcPct val="150000"/>
              </a:lnSpc>
            </a:pPr>
            <a:r>
              <a:rPr lang="cs-CZ" sz="4800" b="1" i="0" dirty="0" err="1">
                <a:solidFill>
                  <a:schemeClr val="bg1"/>
                </a:solidFill>
                <a:effectLst/>
                <a:latin typeface="Roboto" panose="02000000000000000000" pitchFamily="2" charset="0"/>
                <a:ea typeface="Roboto" panose="02000000000000000000" pitchFamily="2" charset="0"/>
                <a:cs typeface="Poppins" pitchFamily="2" charset="77"/>
              </a:rPr>
              <a:t>Short</a:t>
            </a:r>
            <a:r>
              <a:rPr lang="cs-CZ" sz="4800" b="1" i="0" dirty="0">
                <a:solidFill>
                  <a:schemeClr val="bg1"/>
                </a:solidFill>
                <a:effectLst/>
                <a:latin typeface="Roboto" panose="02000000000000000000" pitchFamily="2" charset="0"/>
                <a:ea typeface="Roboto" panose="02000000000000000000" pitchFamily="2" charset="0"/>
                <a:cs typeface="Poppins" pitchFamily="2" charset="77"/>
              </a:rPr>
              <a:t> </a:t>
            </a:r>
            <a:r>
              <a:rPr lang="cs-CZ" sz="4800" b="1" i="0" dirty="0" err="1">
                <a:solidFill>
                  <a:schemeClr val="bg1"/>
                </a:solidFill>
                <a:effectLst/>
                <a:latin typeface="Roboto" panose="02000000000000000000" pitchFamily="2" charset="0"/>
                <a:ea typeface="Roboto" panose="02000000000000000000" pitchFamily="2" charset="0"/>
                <a:cs typeface="Poppins" pitchFamily="2" charset="77"/>
              </a:rPr>
              <a:t>History</a:t>
            </a:r>
            <a:endParaRPr lang="en-US" sz="4800" b="1" i="0" dirty="0">
              <a:solidFill>
                <a:schemeClr val="bg1"/>
              </a:solidFill>
              <a:effectLst/>
              <a:latin typeface="Roboto" panose="02000000000000000000" pitchFamily="2" charset="0"/>
              <a:ea typeface="Roboto" panose="02000000000000000000" pitchFamily="2" charset="0"/>
              <a:cs typeface="Poppins" pitchFamily="2" charset="77"/>
            </a:endParaRPr>
          </a:p>
        </p:txBody>
      </p:sp>
      <p:sp>
        <p:nvSpPr>
          <p:cNvPr id="10" name="TextBox 9">
            <a:extLst>
              <a:ext uri="{FF2B5EF4-FFF2-40B4-BE49-F238E27FC236}">
                <a16:creationId xmlns:a16="http://schemas.microsoft.com/office/drawing/2014/main" id="{85736F43-CAA9-0B30-5761-4C097AB6295B}"/>
              </a:ext>
            </a:extLst>
          </p:cNvPr>
          <p:cNvSpPr txBox="1"/>
          <p:nvPr/>
        </p:nvSpPr>
        <p:spPr>
          <a:xfrm>
            <a:off x="789193" y="3429000"/>
            <a:ext cx="10668698" cy="38266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dirty="0">
                <a:solidFill>
                  <a:schemeClr val="bg1"/>
                </a:solidFill>
              </a:rPr>
              <a:t>Originally 4EU, the Alliance was founded in</a:t>
            </a:r>
            <a:r>
              <a:rPr lang="cs-CZ" dirty="0">
                <a:solidFill>
                  <a:schemeClr val="bg1"/>
                </a:solidFill>
              </a:rPr>
              <a:t> </a:t>
            </a:r>
            <a:r>
              <a:rPr lang="en-GB" b="1" dirty="0">
                <a:solidFill>
                  <a:schemeClr val="bg1"/>
                </a:solidFill>
              </a:rPr>
              <a:t>March 2018 </a:t>
            </a:r>
            <a:r>
              <a:rPr lang="en-GB" dirty="0">
                <a:solidFill>
                  <a:schemeClr val="bg1"/>
                </a:solidFill>
              </a:rPr>
              <a:t>by </a:t>
            </a:r>
            <a:r>
              <a:rPr lang="en-GB" b="1" dirty="0">
                <a:solidFill>
                  <a:schemeClr val="bg1"/>
                </a:solidFill>
              </a:rPr>
              <a:t>Charles University </a:t>
            </a:r>
            <a:r>
              <a:rPr lang="en-GB" dirty="0">
                <a:solidFill>
                  <a:schemeClr val="bg1"/>
                </a:solidFill>
              </a:rPr>
              <a:t>(</a:t>
            </a:r>
            <a:r>
              <a:rPr lang="en-GB" dirty="0" err="1">
                <a:solidFill>
                  <a:schemeClr val="bg1"/>
                </a:solidFill>
              </a:rPr>
              <a:t>CzechRepublic</a:t>
            </a:r>
            <a:r>
              <a:rPr lang="en-GB" dirty="0">
                <a:solidFill>
                  <a:schemeClr val="bg1"/>
                </a:solidFill>
              </a:rPr>
              <a:t>), </a:t>
            </a:r>
            <a:r>
              <a:rPr lang="en-GB" b="1" dirty="0">
                <a:solidFill>
                  <a:schemeClr val="bg1"/>
                </a:solidFill>
              </a:rPr>
              <a:t>Heidelberg University </a:t>
            </a:r>
            <a:r>
              <a:rPr lang="en-GB" dirty="0">
                <a:solidFill>
                  <a:schemeClr val="bg1"/>
                </a:solidFill>
              </a:rPr>
              <a:t>(Germany),</a:t>
            </a:r>
            <a:r>
              <a:rPr lang="en-GB" b="1" dirty="0">
                <a:solidFill>
                  <a:schemeClr val="bg1"/>
                </a:solidFill>
              </a:rPr>
              <a:t>Sorbonne University </a:t>
            </a:r>
            <a:r>
              <a:rPr lang="en-GB" dirty="0">
                <a:solidFill>
                  <a:schemeClr val="bg1"/>
                </a:solidFill>
              </a:rPr>
              <a:t>(Paris, France), and </a:t>
            </a:r>
            <a:r>
              <a:rPr lang="en-GB" dirty="0" err="1">
                <a:solidFill>
                  <a:schemeClr val="bg1"/>
                </a:solidFill>
              </a:rPr>
              <a:t>the</a:t>
            </a:r>
            <a:r>
              <a:rPr lang="en-GB" b="1" dirty="0" err="1">
                <a:solidFill>
                  <a:schemeClr val="bg1"/>
                </a:solidFill>
              </a:rPr>
              <a:t>University</a:t>
            </a:r>
            <a:r>
              <a:rPr lang="en-GB" b="1" dirty="0">
                <a:solidFill>
                  <a:schemeClr val="bg1"/>
                </a:solidFill>
              </a:rPr>
              <a:t> of Warsaw </a:t>
            </a:r>
            <a:r>
              <a:rPr lang="en-GB" dirty="0">
                <a:solidFill>
                  <a:schemeClr val="bg1"/>
                </a:solidFill>
              </a:rPr>
              <a:t>(Poland).</a:t>
            </a:r>
            <a:endParaRPr lang="en-US" dirty="0">
              <a:solidFill>
                <a:schemeClr val="bg1"/>
              </a:solidFill>
            </a:endParaRPr>
          </a:p>
          <a:p>
            <a:pPr marL="342900" indent="-342900">
              <a:lnSpc>
                <a:spcPct val="150000"/>
              </a:lnSpc>
              <a:buFont typeface="Arial" panose="020B0604020202020204" pitchFamily="34" charset="0"/>
              <a:buChar char="•"/>
            </a:pPr>
            <a:r>
              <a:rPr lang="en-GB" dirty="0">
                <a:solidFill>
                  <a:schemeClr val="bg1"/>
                </a:solidFill>
              </a:rPr>
              <a:t>In </a:t>
            </a:r>
            <a:r>
              <a:rPr lang="en-GB" b="1" dirty="0">
                <a:solidFill>
                  <a:schemeClr val="bg1"/>
                </a:solidFill>
              </a:rPr>
              <a:t>October 2018 </a:t>
            </a:r>
            <a:r>
              <a:rPr lang="en-GB" dirty="0">
                <a:solidFill>
                  <a:schemeClr val="bg1"/>
                </a:solidFill>
              </a:rPr>
              <a:t>it became 4EU+ with </a:t>
            </a:r>
            <a:r>
              <a:rPr lang="en-GB" dirty="0" err="1">
                <a:solidFill>
                  <a:schemeClr val="bg1"/>
                </a:solidFill>
              </a:rPr>
              <a:t>theaddition</a:t>
            </a:r>
            <a:r>
              <a:rPr lang="en-GB" dirty="0">
                <a:solidFill>
                  <a:schemeClr val="bg1"/>
                </a:solidFill>
              </a:rPr>
              <a:t> of the </a:t>
            </a:r>
            <a:r>
              <a:rPr lang="en-GB" b="1" dirty="0">
                <a:solidFill>
                  <a:schemeClr val="bg1"/>
                </a:solidFill>
              </a:rPr>
              <a:t>University of Copenhagen</a:t>
            </a:r>
            <a:r>
              <a:rPr lang="cs-CZ" b="1" dirty="0">
                <a:solidFill>
                  <a:schemeClr val="bg1"/>
                </a:solidFill>
              </a:rPr>
              <a:t> </a:t>
            </a:r>
            <a:r>
              <a:rPr lang="en-GB" dirty="0">
                <a:solidFill>
                  <a:schemeClr val="bg1"/>
                </a:solidFill>
              </a:rPr>
              <a:t>(Denmark) and the </a:t>
            </a:r>
            <a:r>
              <a:rPr lang="en-GB" b="1" dirty="0">
                <a:solidFill>
                  <a:schemeClr val="bg1"/>
                </a:solidFill>
              </a:rPr>
              <a:t>University of Milan</a:t>
            </a:r>
            <a:r>
              <a:rPr lang="en-GB" dirty="0">
                <a:solidFill>
                  <a:schemeClr val="bg1"/>
                </a:solidFill>
              </a:rPr>
              <a:t>(Italy). </a:t>
            </a:r>
            <a:r>
              <a:rPr lang="en-US" dirty="0">
                <a:solidFill>
                  <a:schemeClr val="bg1"/>
                </a:solidFill>
              </a:rPr>
              <a:t>​</a:t>
            </a:r>
            <a:endParaRPr lang="cs-CZ" dirty="0">
              <a:solidFill>
                <a:schemeClr val="bg1"/>
              </a:solidFill>
            </a:endParaRPr>
          </a:p>
          <a:p>
            <a:pPr marL="342900" indent="-342900">
              <a:lnSpc>
                <a:spcPct val="150000"/>
              </a:lnSpc>
              <a:buFont typeface="Arial" panose="020B0604020202020204" pitchFamily="34" charset="0"/>
              <a:buChar char="•"/>
            </a:pPr>
            <a:r>
              <a:rPr lang="en-GB" dirty="0">
                <a:solidFill>
                  <a:schemeClr val="bg1"/>
                </a:solidFill>
              </a:rPr>
              <a:t>In </a:t>
            </a:r>
            <a:r>
              <a:rPr lang="en-GB" b="1" dirty="0">
                <a:solidFill>
                  <a:schemeClr val="bg1"/>
                </a:solidFill>
              </a:rPr>
              <a:t>August 2022</a:t>
            </a:r>
            <a:r>
              <a:rPr lang="en-GB" dirty="0">
                <a:solidFill>
                  <a:schemeClr val="bg1"/>
                </a:solidFill>
              </a:rPr>
              <a:t>, the </a:t>
            </a:r>
            <a:r>
              <a:rPr lang="en-GB" b="1" dirty="0">
                <a:solidFill>
                  <a:schemeClr val="bg1"/>
                </a:solidFill>
              </a:rPr>
              <a:t>University of Geneva </a:t>
            </a:r>
            <a:r>
              <a:rPr lang="en-GB" dirty="0">
                <a:solidFill>
                  <a:schemeClr val="bg1"/>
                </a:solidFill>
              </a:rPr>
              <a:t>(Switzerland) joined 4EU+.</a:t>
            </a:r>
            <a:r>
              <a:rPr lang="cs-CZ" dirty="0">
                <a:solidFill>
                  <a:schemeClr val="bg1"/>
                </a:solidFill>
              </a:rPr>
              <a:t>​</a:t>
            </a:r>
          </a:p>
          <a:p>
            <a:pPr marL="342900" indent="-342900">
              <a:lnSpc>
                <a:spcPct val="150000"/>
              </a:lnSpc>
              <a:buFont typeface="Arial" panose="020B0604020202020204" pitchFamily="34" charset="0"/>
              <a:buChar char="•"/>
            </a:pPr>
            <a:r>
              <a:rPr lang="cs-CZ" dirty="0">
                <a:solidFill>
                  <a:schemeClr val="bg1"/>
                </a:solidFill>
              </a:rPr>
              <a:t>In </a:t>
            </a:r>
            <a:r>
              <a:rPr lang="cs-CZ" b="1" dirty="0">
                <a:solidFill>
                  <a:schemeClr val="bg1"/>
                </a:solidFill>
              </a:rPr>
              <a:t>July 2023</a:t>
            </a:r>
            <a:r>
              <a:rPr lang="cs-CZ" dirty="0">
                <a:solidFill>
                  <a:schemeClr val="bg1"/>
                </a:solidFill>
              </a:rPr>
              <a:t>,</a:t>
            </a:r>
            <a:r>
              <a:rPr lang="en-US" dirty="0">
                <a:solidFill>
                  <a:schemeClr val="bg1"/>
                </a:solidFill>
              </a:rPr>
              <a:t> the</a:t>
            </a:r>
            <a:r>
              <a:rPr lang="cs-CZ" dirty="0">
                <a:solidFill>
                  <a:schemeClr val="bg1"/>
                </a:solidFill>
              </a:rPr>
              <a:t> </a:t>
            </a:r>
            <a:r>
              <a:rPr lang="cs-CZ" b="1" dirty="0">
                <a:solidFill>
                  <a:schemeClr val="bg1"/>
                </a:solidFill>
              </a:rPr>
              <a:t>Paris-</a:t>
            </a:r>
            <a:r>
              <a:rPr lang="cs-CZ" b="1" dirty="0" err="1">
                <a:solidFill>
                  <a:schemeClr val="bg1"/>
                </a:solidFill>
              </a:rPr>
              <a:t>Panthéon</a:t>
            </a:r>
            <a:r>
              <a:rPr lang="cs-CZ" b="1" dirty="0">
                <a:solidFill>
                  <a:schemeClr val="bg1"/>
                </a:solidFill>
              </a:rPr>
              <a:t>-</a:t>
            </a:r>
            <a:r>
              <a:rPr lang="cs-CZ" b="1" dirty="0" err="1">
                <a:solidFill>
                  <a:schemeClr val="bg1"/>
                </a:solidFill>
              </a:rPr>
              <a:t>Assas</a:t>
            </a:r>
            <a:r>
              <a:rPr lang="cs-CZ" b="1" dirty="0">
                <a:solidFill>
                  <a:schemeClr val="bg1"/>
                </a:solidFill>
              </a:rPr>
              <a:t> University </a:t>
            </a:r>
            <a:r>
              <a:rPr lang="cs-CZ" dirty="0" err="1">
                <a:solidFill>
                  <a:schemeClr val="bg1"/>
                </a:solidFill>
              </a:rPr>
              <a:t>joined</a:t>
            </a:r>
            <a:r>
              <a:rPr lang="cs-CZ" dirty="0">
                <a:solidFill>
                  <a:schemeClr val="bg1"/>
                </a:solidFill>
              </a:rPr>
              <a:t> 4EU+.</a:t>
            </a:r>
            <a:r>
              <a:rPr lang="en-GB" dirty="0">
                <a:solidFill>
                  <a:schemeClr val="bg1"/>
                </a:solidFill>
              </a:rPr>
              <a:t>​</a:t>
            </a:r>
          </a:p>
          <a:p>
            <a:pPr marL="342900" indent="-342900">
              <a:lnSpc>
                <a:spcPct val="150000"/>
              </a:lnSpc>
              <a:buFont typeface="Arial" panose="020B0604020202020204" pitchFamily="34" charset="0"/>
              <a:buChar char="•"/>
            </a:pPr>
            <a:endParaRPr lang="en-US" dirty="0">
              <a:solidFill>
                <a:schemeClr val="bg1"/>
              </a:solidFill>
            </a:endParaRPr>
          </a:p>
          <a:p>
            <a:pPr marL="342900" indent="-342900" algn="l">
              <a:lnSpc>
                <a:spcPct val="150000"/>
              </a:lnSpc>
              <a:buFont typeface="Arial" panose="020B0604020202020204" pitchFamily="34" charset="0"/>
              <a:buChar char="•"/>
            </a:pPr>
            <a:endParaRPr lang="en-US" sz="2000" b="0" i="0" dirty="0">
              <a:solidFill>
                <a:schemeClr val="bg1"/>
              </a:solidFill>
              <a:effectLst/>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10489A16-1106-BDFA-63DE-3D5B24A291A3}"/>
              </a:ext>
            </a:extLst>
          </p:cNvPr>
          <p:cNvPicPr>
            <a:picLocks noChangeAspect="1"/>
          </p:cNvPicPr>
          <p:nvPr/>
        </p:nvPicPr>
        <p:blipFill>
          <a:blip r:embed="rId2"/>
          <a:stretch>
            <a:fillRect/>
          </a:stretch>
        </p:blipFill>
        <p:spPr>
          <a:xfrm>
            <a:off x="749270" y="663015"/>
            <a:ext cx="1657045" cy="1657045"/>
          </a:xfrm>
          <a:prstGeom prst="rect">
            <a:avLst/>
          </a:prstGeom>
        </p:spPr>
      </p:pic>
    </p:spTree>
    <p:extLst>
      <p:ext uri="{BB962C8B-B14F-4D97-AF65-F5344CB8AC3E}">
        <p14:creationId xmlns:p14="http://schemas.microsoft.com/office/powerpoint/2010/main" val="32526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005AE-B0E0-A958-F6EC-B56B84EE2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D5439-1F54-7CE7-20AA-0A6E20B13D59}"/>
              </a:ext>
            </a:extLst>
          </p:cNvPr>
          <p:cNvSpPr>
            <a:spLocks noGrp="1"/>
          </p:cNvSpPr>
          <p:nvPr>
            <p:ph type="title"/>
          </p:nvPr>
        </p:nvSpPr>
        <p:spPr/>
        <p:txBody>
          <a:bodyPr/>
          <a:lstStyle/>
          <a:p>
            <a:r>
              <a:rPr lang="en-US" dirty="0"/>
              <a:t>0</a:t>
            </a:r>
            <a:r>
              <a:rPr lang="cs-CZ" dirty="0"/>
              <a:t>2</a:t>
            </a:r>
            <a:endParaRPr lang="en-US" dirty="0"/>
          </a:p>
        </p:txBody>
      </p:sp>
      <p:sp>
        <p:nvSpPr>
          <p:cNvPr id="3" name="Text Placeholder 2">
            <a:extLst>
              <a:ext uri="{FF2B5EF4-FFF2-40B4-BE49-F238E27FC236}">
                <a16:creationId xmlns:a16="http://schemas.microsoft.com/office/drawing/2014/main" id="{ACC7DDD2-51A0-A4B8-78D0-55682D8A6DB5}"/>
              </a:ext>
            </a:extLst>
          </p:cNvPr>
          <p:cNvSpPr>
            <a:spLocks noGrp="1"/>
          </p:cNvSpPr>
          <p:nvPr>
            <p:ph type="body" sz="quarter" idx="10"/>
          </p:nvPr>
        </p:nvSpPr>
        <p:spPr>
          <a:xfrm>
            <a:off x="2388388" y="3030336"/>
            <a:ext cx="4558364" cy="1352867"/>
          </a:xfrm>
        </p:spPr>
        <p:txBody>
          <a:bodyPr/>
          <a:lstStyle/>
          <a:p>
            <a:r>
              <a:rPr lang="cs-CZ" dirty="0" err="1"/>
              <a:t>How</a:t>
            </a:r>
            <a:r>
              <a:rPr lang="cs-CZ" dirty="0"/>
              <a:t> It Works?</a:t>
            </a:r>
            <a:endParaRPr lang="en-US" dirty="0"/>
          </a:p>
        </p:txBody>
      </p:sp>
      <p:pic>
        <p:nvPicPr>
          <p:cNvPr id="10" name="Zástupný symbol obrázku 9" descr="Obsah obrázku venku, okno, budova, arkáda&#10;&#10;Obsah generovaný pomocí AI může být nesprávný.">
            <a:extLst>
              <a:ext uri="{FF2B5EF4-FFF2-40B4-BE49-F238E27FC236}">
                <a16:creationId xmlns:a16="http://schemas.microsoft.com/office/drawing/2014/main" id="{F8D08546-0C3E-B96F-FB3F-C4DF4A7F216C}"/>
              </a:ext>
            </a:extLst>
          </p:cNvPr>
          <p:cNvPicPr>
            <a:picLocks noGrp="1" noChangeAspect="1"/>
          </p:cNvPicPr>
          <p:nvPr>
            <p:ph type="pic" sz="quarter" idx="11"/>
          </p:nvPr>
        </p:nvPicPr>
        <p:blipFill>
          <a:blip r:embed="rId2"/>
          <a:srcRect l="24616" r="24616"/>
          <a:stretch>
            <a:fillRect/>
          </a:stretch>
        </p:blipFill>
        <p:spPr>
          <a:prstGeom prst="ellipse">
            <a:avLst/>
          </a:prstGeom>
        </p:spPr>
      </p:pic>
    </p:spTree>
    <p:extLst>
      <p:ext uri="{BB962C8B-B14F-4D97-AF65-F5344CB8AC3E}">
        <p14:creationId xmlns:p14="http://schemas.microsoft.com/office/powerpoint/2010/main" val="355923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D31194-47B0-AD1B-00A8-1AFC5592EEC6}"/>
              </a:ext>
            </a:extLst>
          </p:cNvPr>
          <p:cNvSpPr txBox="1"/>
          <p:nvPr/>
        </p:nvSpPr>
        <p:spPr>
          <a:xfrm>
            <a:off x="1924617" y="3907269"/>
            <a:ext cx="2537274" cy="1708160"/>
          </a:xfrm>
          <a:prstGeom prst="rect">
            <a:avLst/>
          </a:prstGeom>
          <a:noFill/>
        </p:spPr>
        <p:txBody>
          <a:bodyPr wrap="square">
            <a:spAutoFit/>
          </a:bodyPr>
          <a:lstStyle/>
          <a:p>
            <a:pPr algn="ctr">
              <a:lnSpc>
                <a:spcPct val="150000"/>
              </a:lnSpc>
            </a:pPr>
            <a:r>
              <a:rPr lang="cs-CZ" dirty="0" err="1">
                <a:solidFill>
                  <a:schemeClr val="bg1"/>
                </a:solidFill>
                <a:latin typeface="Roboto" panose="02000000000000000000" pitchFamily="2" charset="0"/>
                <a:ea typeface="Roboto" panose="02000000000000000000" pitchFamily="2" charset="0"/>
              </a:rPr>
              <a:t>Our</a:t>
            </a:r>
            <a:r>
              <a:rPr lang="cs-CZ" dirty="0">
                <a:solidFill>
                  <a:schemeClr val="bg1"/>
                </a:solidFill>
                <a:latin typeface="Roboto" panose="02000000000000000000" pitchFamily="2" charset="0"/>
                <a:ea typeface="Roboto" panose="02000000000000000000" pitchFamily="2" charset="0"/>
              </a:rPr>
              <a:t> vision </a:t>
            </a:r>
            <a:r>
              <a:rPr lang="cs-CZ" dirty="0" err="1">
                <a:solidFill>
                  <a:schemeClr val="bg1"/>
                </a:solidFill>
                <a:latin typeface="Roboto" panose="02000000000000000000" pitchFamily="2" charset="0"/>
                <a:ea typeface="Roboto" panose="02000000000000000000" pitchFamily="2" charset="0"/>
              </a:rPr>
              <a:t>is</a:t>
            </a:r>
            <a:r>
              <a:rPr lang="cs-CZ" dirty="0">
                <a:solidFill>
                  <a:schemeClr val="bg1"/>
                </a:solidFill>
                <a:latin typeface="Roboto" panose="02000000000000000000" pitchFamily="2" charset="0"/>
                <a:ea typeface="Roboto" panose="02000000000000000000" pitchFamily="2" charset="0"/>
              </a:rPr>
              <a:t> to </a:t>
            </a:r>
            <a:r>
              <a:rPr lang="cs-CZ" dirty="0" err="1">
                <a:solidFill>
                  <a:schemeClr val="bg1"/>
                </a:solidFill>
                <a:latin typeface="Roboto" panose="02000000000000000000" pitchFamily="2" charset="0"/>
                <a:ea typeface="Roboto" panose="02000000000000000000" pitchFamily="2" charset="0"/>
              </a:rPr>
              <a:t>create</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One</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Comprehensive</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Research</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European</a:t>
            </a:r>
            <a:r>
              <a:rPr lang="cs-CZ" dirty="0">
                <a:solidFill>
                  <a:schemeClr val="bg1"/>
                </a:solidFill>
                <a:latin typeface="Roboto" panose="02000000000000000000" pitchFamily="2" charset="0"/>
                <a:ea typeface="Roboto" panose="02000000000000000000" pitchFamily="2" charset="0"/>
              </a:rPr>
              <a:t> University.</a:t>
            </a:r>
            <a:endParaRPr lang="en-US" b="0" i="0" u="none" strike="noStrike" dirty="0">
              <a:solidFill>
                <a:schemeClr val="bg1"/>
              </a:solidFill>
              <a:effectLst/>
              <a:latin typeface="Roboto" panose="02000000000000000000" pitchFamily="2" charset="0"/>
              <a:ea typeface="Roboto" panose="02000000000000000000" pitchFamily="2" charset="0"/>
            </a:endParaRPr>
          </a:p>
        </p:txBody>
      </p:sp>
      <p:sp>
        <p:nvSpPr>
          <p:cNvPr id="10" name="Oval 9">
            <a:extLst>
              <a:ext uri="{FF2B5EF4-FFF2-40B4-BE49-F238E27FC236}">
                <a16:creationId xmlns:a16="http://schemas.microsoft.com/office/drawing/2014/main" id="{8E05C8B7-F960-56B8-885D-0639F05361C5}"/>
              </a:ext>
            </a:extLst>
          </p:cNvPr>
          <p:cNvSpPr/>
          <p:nvPr/>
        </p:nvSpPr>
        <p:spPr>
          <a:xfrm>
            <a:off x="5132856" y="1817725"/>
            <a:ext cx="1926288" cy="1926288"/>
          </a:xfrm>
          <a:prstGeom prst="ellipse">
            <a:avLst/>
          </a:prstGeom>
          <a:gradFill>
            <a:gsLst>
              <a:gs pos="100000">
                <a:srgbClr val="C4D121"/>
              </a:gs>
              <a:gs pos="100000">
                <a:srgbClr val="C4D121"/>
              </a:gs>
              <a:gs pos="0">
                <a:srgbClr val="E7E783"/>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4EU+</a:t>
            </a:r>
          </a:p>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MISSION</a:t>
            </a:r>
            <a:endParaRPr lang="en-US" sz="2000" b="1" dirty="0">
              <a:solidFill>
                <a:schemeClr val="bg1"/>
              </a:solidFill>
              <a:latin typeface="Roboto" panose="02000000000000000000" pitchFamily="2" charset="0"/>
              <a:ea typeface="Roboto" panose="02000000000000000000" pitchFamily="2" charset="0"/>
              <a:cs typeface="Poppins" pitchFamily="2" charset="77"/>
            </a:endParaRPr>
          </a:p>
        </p:txBody>
      </p:sp>
      <p:sp>
        <p:nvSpPr>
          <p:cNvPr id="11" name="TextBox 10">
            <a:extLst>
              <a:ext uri="{FF2B5EF4-FFF2-40B4-BE49-F238E27FC236}">
                <a16:creationId xmlns:a16="http://schemas.microsoft.com/office/drawing/2014/main" id="{78F82AF9-3AEB-BFB9-C5BD-1800EE0F05DD}"/>
              </a:ext>
            </a:extLst>
          </p:cNvPr>
          <p:cNvSpPr txBox="1"/>
          <p:nvPr/>
        </p:nvSpPr>
        <p:spPr>
          <a:xfrm>
            <a:off x="4843405" y="3907269"/>
            <a:ext cx="2537274" cy="2123658"/>
          </a:xfrm>
          <a:prstGeom prst="rect">
            <a:avLst/>
          </a:prstGeom>
          <a:noFill/>
        </p:spPr>
        <p:txBody>
          <a:bodyPr wrap="square">
            <a:spAutoFit/>
          </a:bodyPr>
          <a:lstStyle/>
          <a:p>
            <a:pPr algn="ctr">
              <a:lnSpc>
                <a:spcPct val="150000"/>
              </a:lnSpc>
            </a:pPr>
            <a:r>
              <a:rPr lang="cs-CZ" b="0" i="0" u="none" strike="noStrike" dirty="0" err="1">
                <a:solidFill>
                  <a:schemeClr val="bg1"/>
                </a:solidFill>
                <a:effectLst/>
                <a:latin typeface="Roboto" panose="02000000000000000000" pitchFamily="2" charset="0"/>
                <a:ea typeface="Roboto" panose="02000000000000000000" pitchFamily="2" charset="0"/>
              </a:rPr>
              <a:t>Our</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mission</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is</a:t>
            </a:r>
            <a:r>
              <a:rPr lang="cs-CZ" b="0" i="0" u="none" strike="noStrike" dirty="0">
                <a:solidFill>
                  <a:schemeClr val="bg1"/>
                </a:solidFill>
                <a:effectLst/>
                <a:latin typeface="Roboto" panose="02000000000000000000" pitchFamily="2" charset="0"/>
                <a:ea typeface="Roboto" panose="02000000000000000000" pitchFamily="2" charset="0"/>
              </a:rPr>
              <a:t> to </a:t>
            </a:r>
            <a:r>
              <a:rPr lang="cs-CZ" b="0" i="0" u="none" strike="noStrike" dirty="0" err="1">
                <a:solidFill>
                  <a:schemeClr val="bg1"/>
                </a:solidFill>
                <a:effectLst/>
                <a:latin typeface="Roboto" panose="02000000000000000000" pitchFamily="2" charset="0"/>
                <a:ea typeface="Roboto" panose="02000000000000000000" pitchFamily="2" charset="0"/>
              </a:rPr>
              <a:t>continuously</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deepen</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cooperation</a:t>
            </a:r>
            <a:r>
              <a:rPr lang="cs-CZ" b="0" i="0" u="none" strike="noStrike" dirty="0">
                <a:solidFill>
                  <a:schemeClr val="bg1"/>
                </a:solidFill>
                <a:effectLst/>
                <a:latin typeface="Roboto" panose="02000000000000000000" pitchFamily="2" charset="0"/>
                <a:ea typeface="Roboto" panose="02000000000000000000" pitchFamily="2" charset="0"/>
              </a:rPr>
              <a:t> in </a:t>
            </a:r>
            <a:r>
              <a:rPr lang="cs-CZ" b="0" i="0" u="none" strike="noStrike" dirty="0" err="1">
                <a:solidFill>
                  <a:schemeClr val="bg1"/>
                </a:solidFill>
                <a:effectLst/>
                <a:latin typeface="Roboto" panose="02000000000000000000" pitchFamily="2" charset="0"/>
                <a:ea typeface="Roboto" panose="02000000000000000000" pitchFamily="2" charset="0"/>
              </a:rPr>
              <a:t>education</a:t>
            </a:r>
            <a:r>
              <a:rPr lang="cs-CZ" dirty="0">
                <a:solidFill>
                  <a:schemeClr val="bg1"/>
                </a:solidFill>
                <a:latin typeface="Roboto" panose="02000000000000000000" pitchFamily="2" charset="0"/>
                <a:ea typeface="Roboto" panose="02000000000000000000" pitchFamily="2" charset="0"/>
              </a:rPr>
              <a:t>, </a:t>
            </a:r>
            <a:r>
              <a:rPr lang="cs-CZ" dirty="0" err="1">
                <a:solidFill>
                  <a:schemeClr val="bg1"/>
                </a:solidFill>
                <a:latin typeface="Roboto" panose="02000000000000000000" pitchFamily="2" charset="0"/>
                <a:ea typeface="Roboto" panose="02000000000000000000" pitchFamily="2" charset="0"/>
              </a:rPr>
              <a:t>research</a:t>
            </a:r>
            <a:r>
              <a:rPr lang="cs-CZ" dirty="0">
                <a:solidFill>
                  <a:schemeClr val="bg1"/>
                </a:solidFill>
                <a:latin typeface="Roboto" panose="02000000000000000000" pitchFamily="2" charset="0"/>
                <a:ea typeface="Roboto" panose="02000000000000000000" pitchFamily="2" charset="0"/>
              </a:rPr>
              <a:t> and </a:t>
            </a:r>
            <a:r>
              <a:rPr lang="cs-CZ" dirty="0" err="1">
                <a:solidFill>
                  <a:schemeClr val="bg1"/>
                </a:solidFill>
                <a:latin typeface="Roboto" panose="02000000000000000000" pitchFamily="2" charset="0"/>
                <a:ea typeface="Roboto" panose="02000000000000000000" pitchFamily="2" charset="0"/>
              </a:rPr>
              <a:t>innovation</a:t>
            </a:r>
            <a:r>
              <a:rPr lang="cs-CZ" dirty="0">
                <a:solidFill>
                  <a:schemeClr val="bg1"/>
                </a:solidFill>
                <a:latin typeface="Roboto" panose="02000000000000000000" pitchFamily="2" charset="0"/>
                <a:ea typeface="Roboto" panose="02000000000000000000" pitchFamily="2" charset="0"/>
              </a:rPr>
              <a:t>.</a:t>
            </a:r>
            <a:endParaRPr lang="en-US" b="0" i="0" u="none" strike="noStrike" dirty="0">
              <a:solidFill>
                <a:schemeClr val="bg1"/>
              </a:solidFill>
              <a:effectLst/>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912F830F-844A-BC00-5D0A-80A844AB9BDD}"/>
              </a:ext>
            </a:extLst>
          </p:cNvPr>
          <p:cNvSpPr txBox="1"/>
          <p:nvPr/>
        </p:nvSpPr>
        <p:spPr>
          <a:xfrm>
            <a:off x="7746151" y="3907269"/>
            <a:ext cx="2537274" cy="2123658"/>
          </a:xfrm>
          <a:prstGeom prst="rect">
            <a:avLst/>
          </a:prstGeom>
          <a:noFill/>
        </p:spPr>
        <p:txBody>
          <a:bodyPr wrap="square">
            <a:spAutoFit/>
          </a:bodyPr>
          <a:lstStyle/>
          <a:p>
            <a:pPr algn="ctr">
              <a:lnSpc>
                <a:spcPct val="150000"/>
              </a:lnSpc>
            </a:pPr>
            <a:r>
              <a:rPr lang="cs-CZ" b="0" i="0" u="none" strike="noStrike" dirty="0" err="1">
                <a:solidFill>
                  <a:schemeClr val="bg1"/>
                </a:solidFill>
                <a:effectLst/>
                <a:latin typeface="Roboto" panose="02000000000000000000" pitchFamily="2" charset="0"/>
                <a:ea typeface="Roboto" panose="02000000000000000000" pitchFamily="2" charset="0"/>
              </a:rPr>
              <a:t>Our</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purpose</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is</a:t>
            </a:r>
            <a:r>
              <a:rPr lang="cs-CZ" b="0" i="0" u="none" strike="noStrike" dirty="0">
                <a:solidFill>
                  <a:schemeClr val="bg1"/>
                </a:solidFill>
                <a:effectLst/>
                <a:latin typeface="Roboto" panose="02000000000000000000" pitchFamily="2" charset="0"/>
                <a:ea typeface="Roboto" panose="02000000000000000000" pitchFamily="2" charset="0"/>
              </a:rPr>
              <a:t> to </a:t>
            </a:r>
            <a:r>
              <a:rPr lang="cs-CZ" b="0" i="0" u="none" strike="noStrike" dirty="0" err="1">
                <a:solidFill>
                  <a:schemeClr val="bg1"/>
                </a:solidFill>
                <a:effectLst/>
                <a:latin typeface="Roboto" panose="02000000000000000000" pitchFamily="2" charset="0"/>
                <a:ea typeface="Roboto" panose="02000000000000000000" pitchFamily="2" charset="0"/>
              </a:rPr>
              <a:t>also</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provide</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students</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benefits</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like</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studying</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abroad</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or</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deepening</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their</a:t>
            </a:r>
            <a:r>
              <a:rPr lang="cs-CZ" b="0" i="0" u="none" strike="noStrike" dirty="0">
                <a:solidFill>
                  <a:schemeClr val="bg1"/>
                </a:solidFill>
                <a:effectLst/>
                <a:latin typeface="Roboto" panose="02000000000000000000" pitchFamily="2" charset="0"/>
                <a:ea typeface="Roboto" panose="02000000000000000000" pitchFamily="2" charset="0"/>
              </a:rPr>
              <a:t> </a:t>
            </a:r>
            <a:r>
              <a:rPr lang="cs-CZ" b="0" i="0" u="none" strike="noStrike" dirty="0" err="1">
                <a:solidFill>
                  <a:schemeClr val="bg1"/>
                </a:solidFill>
                <a:effectLst/>
                <a:latin typeface="Roboto" panose="02000000000000000000" pitchFamily="2" charset="0"/>
                <a:ea typeface="Roboto" panose="02000000000000000000" pitchFamily="2" charset="0"/>
              </a:rPr>
              <a:t>expertise</a:t>
            </a:r>
            <a:r>
              <a:rPr lang="cs-CZ" b="0" i="0" u="none" strike="noStrike" dirty="0">
                <a:solidFill>
                  <a:schemeClr val="bg1"/>
                </a:solidFill>
                <a:effectLst/>
                <a:latin typeface="Roboto" panose="02000000000000000000" pitchFamily="2" charset="0"/>
                <a:ea typeface="Roboto" panose="02000000000000000000" pitchFamily="2" charset="0"/>
              </a:rPr>
              <a:t>.</a:t>
            </a:r>
            <a:endParaRPr lang="en-US" b="0" i="0" u="none" strike="noStrike" dirty="0">
              <a:solidFill>
                <a:schemeClr val="bg1"/>
              </a:solidFill>
              <a:effectLst/>
              <a:latin typeface="Roboto" panose="02000000000000000000" pitchFamily="2" charset="0"/>
              <a:ea typeface="Roboto" panose="02000000000000000000" pitchFamily="2" charset="0"/>
            </a:endParaRPr>
          </a:p>
        </p:txBody>
      </p:sp>
      <p:sp>
        <p:nvSpPr>
          <p:cNvPr id="13" name="Oval 12">
            <a:extLst>
              <a:ext uri="{FF2B5EF4-FFF2-40B4-BE49-F238E27FC236}">
                <a16:creationId xmlns:a16="http://schemas.microsoft.com/office/drawing/2014/main" id="{A954F3A0-2083-E957-55A8-B786CD46FE8B}"/>
              </a:ext>
            </a:extLst>
          </p:cNvPr>
          <p:cNvSpPr/>
          <p:nvPr/>
        </p:nvSpPr>
        <p:spPr>
          <a:xfrm>
            <a:off x="2262194" y="1817725"/>
            <a:ext cx="1926288" cy="1926288"/>
          </a:xfrm>
          <a:prstGeom prst="ellipse">
            <a:avLst/>
          </a:prstGeom>
          <a:gradFill>
            <a:gsLst>
              <a:gs pos="100000">
                <a:srgbClr val="F29D06"/>
              </a:gs>
              <a:gs pos="100000">
                <a:srgbClr val="F29D06"/>
              </a:gs>
              <a:gs pos="0">
                <a:srgbClr val="FFBE56"/>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4EU+</a:t>
            </a:r>
          </a:p>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VISION</a:t>
            </a:r>
            <a:endParaRPr lang="en-US" sz="2000" b="1" dirty="0">
              <a:solidFill>
                <a:schemeClr val="bg1"/>
              </a:solidFill>
              <a:latin typeface="Roboto" panose="02000000000000000000" pitchFamily="2" charset="0"/>
              <a:ea typeface="Roboto" panose="02000000000000000000" pitchFamily="2" charset="0"/>
              <a:cs typeface="Poppins" pitchFamily="2" charset="77"/>
            </a:endParaRPr>
          </a:p>
        </p:txBody>
      </p:sp>
      <p:sp>
        <p:nvSpPr>
          <p:cNvPr id="14" name="Oval 13">
            <a:extLst>
              <a:ext uri="{FF2B5EF4-FFF2-40B4-BE49-F238E27FC236}">
                <a16:creationId xmlns:a16="http://schemas.microsoft.com/office/drawing/2014/main" id="{A23F28F0-28DA-056B-68EA-4A4640ADAB69}"/>
              </a:ext>
            </a:extLst>
          </p:cNvPr>
          <p:cNvSpPr/>
          <p:nvPr/>
        </p:nvSpPr>
        <p:spPr>
          <a:xfrm>
            <a:off x="8003518" y="1817725"/>
            <a:ext cx="1926288" cy="1926288"/>
          </a:xfrm>
          <a:prstGeom prst="ellipse">
            <a:avLst/>
          </a:prstGeom>
          <a:gradFill>
            <a:gsLst>
              <a:gs pos="100000">
                <a:srgbClr val="33BCE6"/>
              </a:gs>
              <a:gs pos="100000">
                <a:srgbClr val="33BCE6"/>
              </a:gs>
              <a:gs pos="0">
                <a:srgbClr val="82DBE6"/>
              </a:gs>
            </a:gsLst>
            <a:lin ang="0" scaled="0"/>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4EU+</a:t>
            </a:r>
          </a:p>
          <a:p>
            <a:pPr algn="ctr"/>
            <a:r>
              <a:rPr lang="cs-CZ" sz="2000" b="1" dirty="0">
                <a:solidFill>
                  <a:schemeClr val="bg1"/>
                </a:solidFill>
                <a:latin typeface="Roboto" panose="02000000000000000000" pitchFamily="2" charset="0"/>
                <a:ea typeface="Roboto" panose="02000000000000000000" pitchFamily="2" charset="0"/>
                <a:cs typeface="Poppins" pitchFamily="2" charset="77"/>
              </a:rPr>
              <a:t>BENEFITS</a:t>
            </a:r>
            <a:endParaRPr lang="en-US" sz="2000" b="1" dirty="0">
              <a:solidFill>
                <a:schemeClr val="bg1"/>
              </a:solidFill>
              <a:latin typeface="Roboto" panose="02000000000000000000" pitchFamily="2" charset="0"/>
              <a:ea typeface="Roboto" panose="02000000000000000000" pitchFamily="2" charset="0"/>
              <a:cs typeface="Poppins" pitchFamily="2" charset="77"/>
            </a:endParaRPr>
          </a:p>
        </p:txBody>
      </p:sp>
    </p:spTree>
    <p:extLst>
      <p:ext uri="{BB962C8B-B14F-4D97-AF65-F5344CB8AC3E}">
        <p14:creationId xmlns:p14="http://schemas.microsoft.com/office/powerpoint/2010/main" val="4200902548"/>
      </p:ext>
    </p:extLst>
  </p:cSld>
  <p:clrMapOvr>
    <a:masterClrMapping/>
  </p:clrMapOvr>
</p:sld>
</file>

<file path=ppt/theme/theme1.xml><?xml version="1.0" encoding="utf-8"?>
<a:theme xmlns:a="http://schemas.openxmlformats.org/drawingml/2006/main" name="Office Theme">
  <a:themeElements>
    <a:clrScheme name="4EU+">
      <a:dk1>
        <a:srgbClr val="114393"/>
      </a:dk1>
      <a:lt1>
        <a:srgbClr val="FFFFFF"/>
      </a:lt1>
      <a:dk2>
        <a:srgbClr val="A9BFE5"/>
      </a:dk2>
      <a:lt2>
        <a:srgbClr val="5F99FF"/>
      </a:lt2>
      <a:accent1>
        <a:srgbClr val="ABA5EA"/>
      </a:accent1>
      <a:accent2>
        <a:srgbClr val="33BCE6"/>
      </a:accent2>
      <a:accent3>
        <a:srgbClr val="F29D06"/>
      </a:accent3>
      <a:accent4>
        <a:srgbClr val="EB6C63"/>
      </a:accent4>
      <a:accent5>
        <a:srgbClr val="C3D120"/>
      </a:accent5>
      <a:accent6>
        <a:srgbClr val="54B585"/>
      </a:accent6>
      <a:hlink>
        <a:srgbClr val="0F449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9D9FA4482F80E44BBBD4097056840FA" ma:contentTypeVersion="12" ma:contentTypeDescription="Vytvoří nový dokument" ma:contentTypeScope="" ma:versionID="0e3a8c029bbcd7b7b84447875420ec63">
  <xsd:schema xmlns:xsd="http://www.w3.org/2001/XMLSchema" xmlns:xs="http://www.w3.org/2001/XMLSchema" xmlns:p="http://schemas.microsoft.com/office/2006/metadata/properties" xmlns:ns2="b3ae3fdb-e6ed-4e7d-b175-fc780b0fb077" xmlns:ns3="554ad6c4-aa10-4ebe-b600-ad838d9605f9" targetNamespace="http://schemas.microsoft.com/office/2006/metadata/properties" ma:root="true" ma:fieldsID="c59428987e0e678487838009691e3c68" ns2:_="" ns3:_="">
    <xsd:import namespace="b3ae3fdb-e6ed-4e7d-b175-fc780b0fb077"/>
    <xsd:import namespace="554ad6c4-aa10-4ebe-b600-ad838d9605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e3fdb-e6ed-4e7d-b175-fc780b0fb0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Značky obrázků" ma:readOnly="false" ma:fieldId="{5cf76f15-5ced-4ddc-b409-7134ff3c332f}" ma:taxonomyMulti="true" ma:sspId="ede2c221-80ea-42f2-a6ce-7f19966b5da8"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4ad6c4-aa10-4ebe-b600-ad838d9605f9" elementFormDefault="qualified">
    <xsd:import namespace="http://schemas.microsoft.com/office/2006/documentManagement/types"/>
    <xsd:import namespace="http://schemas.microsoft.com/office/infopath/2007/PartnerControls"/>
    <xsd:element name="SharedWithUsers" ma:index="12"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dílené s podrobnostmi" ma:internalName="SharedWithDetails" ma:readOnly="true">
      <xsd:simpleType>
        <xsd:restriction base="dms:Note">
          <xsd:maxLength value="255"/>
        </xsd:restriction>
      </xsd:simpleType>
    </xsd:element>
    <xsd:element name="TaxCatchAll" ma:index="17" nillable="true" ma:displayName="Taxonomy Catch All Column" ma:hidden="true" ma:list="{e98f89bf-33e4-4d5d-9df1-c142557794b9}" ma:internalName="TaxCatchAll" ma:showField="CatchAllData" ma:web="554ad6c4-aa10-4ebe-b600-ad838d9605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4ad6c4-aa10-4ebe-b600-ad838d9605f9" xsi:nil="true"/>
    <lcf76f155ced4ddcb4097134ff3c332f xmlns="b3ae3fdb-e6ed-4e7d-b175-fc780b0fb0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A5B57F-9C81-4F34-B2A8-FEAFF6CB52A3}">
  <ds:schemaRefs>
    <ds:schemaRef ds:uri="http://schemas.microsoft.com/sharepoint/v3/contenttype/forms"/>
  </ds:schemaRefs>
</ds:datastoreItem>
</file>

<file path=customXml/itemProps2.xml><?xml version="1.0" encoding="utf-8"?>
<ds:datastoreItem xmlns:ds="http://schemas.openxmlformats.org/officeDocument/2006/customXml" ds:itemID="{BE3A32AE-1FBD-4B2F-88C7-21681257E0A4}"/>
</file>

<file path=customXml/itemProps3.xml><?xml version="1.0" encoding="utf-8"?>
<ds:datastoreItem xmlns:ds="http://schemas.openxmlformats.org/officeDocument/2006/customXml" ds:itemID="{3EFB2B89-856C-44C8-9696-C9AE1CC08D17}">
  <ds:schemaRefs>
    <ds:schemaRef ds:uri="http://schemas.microsoft.com/office/2006/metadata/properties"/>
    <ds:schemaRef ds:uri="http://schemas.microsoft.com/office/infopath/2007/PartnerControls"/>
    <ds:schemaRef ds:uri="3ce4c559-713a-47cc-b43e-f23e5728f263"/>
    <ds:schemaRef ds:uri="ad3ffd3e-e43b-4adb-8d22-f296e71f1549"/>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16415</TotalTime>
  <Words>1278</Words>
  <Application>Microsoft Office PowerPoint</Application>
  <PresentationFormat>Widescreen</PresentationFormat>
  <Paragraphs>163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Contents</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lpstr>PowerPoint Presentation</vt:lpstr>
      <vt:lpstr>05</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Inês Magno</dc:creator>
  <cp:lastModifiedBy>Lukáš Langer</cp:lastModifiedBy>
  <cp:revision>134</cp:revision>
  <dcterms:created xsi:type="dcterms:W3CDTF">2025-10-01T09:48:44Z</dcterms:created>
  <dcterms:modified xsi:type="dcterms:W3CDTF">2026-02-19T16:16:21Z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0x010100D9D9FA4482F80E44BBBD4097056840FA</vt:lpwstr>
  </property>
</Properties>
</file>