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7" r:id="rId3"/>
    <p:sldId id="278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85" r:id="rId24"/>
    <p:sldId id="275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F5D7569-3D07-4F4C-9C47-E25F0E1CF497}">
          <p14:sldIdLst>
            <p14:sldId id="256"/>
            <p14:sldId id="277"/>
            <p14:sldId id="278"/>
            <p14:sldId id="279"/>
            <p14:sldId id="258"/>
            <p14:sldId id="259"/>
            <p14:sldId id="260"/>
            <p14:sldId id="261"/>
            <p14:sldId id="262"/>
            <p14:sldId id="263"/>
            <p14:sldId id="264"/>
            <p14:sldId id="28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2"/>
            <p14:sldId id="285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EBFA0-4CC5-40AB-94D2-1957C1E6DC4C}" type="datetimeFigureOut">
              <a:rPr lang="cs-CZ" smtClean="0"/>
              <a:t>8.10.2015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6513B-8CDA-4315-B953-96B62CB402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0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13B-8CDA-4315-B953-96B62CB4023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38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4647-B981-4A60-8668-FD2741A2A665}" type="datetime1">
              <a:rPr lang="cs-CZ" smtClean="0"/>
              <a:t>8.10.2015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DAB-54D9-4690-9C54-432E5C7128D5}" type="datetime1">
              <a:rPr lang="cs-CZ" smtClean="0"/>
              <a:t>8.10.2015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19D8-CB95-4AA7-B4D6-045A333C7422}" type="datetime1">
              <a:rPr lang="cs-CZ" smtClean="0"/>
              <a:t>8.10.2015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5DC-3A38-45C4-BFC5-70E3F6F2DB09}" type="datetime1">
              <a:rPr lang="cs-CZ" smtClean="0"/>
              <a:t>8.10.2015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49-B990-4E09-A035-E2D6CB5BE303}" type="datetime1">
              <a:rPr lang="cs-CZ" smtClean="0"/>
              <a:t>8.10.2015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79DB-D319-4939-8E68-475237BA62EE}" type="datetime1">
              <a:rPr lang="cs-CZ" smtClean="0"/>
              <a:t>8.10.2015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09D-5A8E-4C05-9E5E-A21E6336AF35}" type="datetime1">
              <a:rPr lang="cs-CZ" smtClean="0"/>
              <a:t>8.10.2015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C55C-68E4-4426-923D-C5AF20956151}" type="datetime1">
              <a:rPr lang="cs-CZ" smtClean="0"/>
              <a:t>8.10.2015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210-F54D-4321-8F9C-AAEF7C65EC31}" type="datetime1">
              <a:rPr lang="cs-CZ" smtClean="0"/>
              <a:t>8.10.2015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731C-F2AD-4063-BC9D-761C4667B8FD}" type="datetime1">
              <a:rPr lang="cs-CZ" smtClean="0"/>
              <a:t>8.10.2015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9043-B634-48C6-94E6-8171B41DB55D}" type="datetime1">
              <a:rPr lang="cs-CZ" smtClean="0"/>
              <a:t>8.10.2015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4B4AC1-313A-43BF-90ED-21ECCC1F684C}" type="datetime1">
              <a:rPr lang="cs-CZ" smtClean="0"/>
              <a:t>8.10.2015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286760-6D5E-4998-9998-0ED49CA4D63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med.uba.a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zs.cz/cz/akademicka-informacni-agentura/44_mezinarodni_smlouvy-vyberova-rizeni/" TargetMode="External"/><Relationship Id="rId2" Type="http://schemas.openxmlformats.org/officeDocument/2006/relationships/hyperlink" Target="http://www.lf2.cuni.cz/studium/studium-v-zahranici-mobilit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23226" y="3886200"/>
            <a:ext cx="4155682" cy="1752600"/>
          </a:xfrm>
        </p:spPr>
        <p:txBody>
          <a:bodyPr/>
          <a:lstStyle/>
          <a:p>
            <a:pPr algn="l"/>
            <a:r>
              <a:rPr lang="cs-CZ" dirty="0" smtClean="0"/>
              <a:t>Lujza </a:t>
            </a:r>
            <a:r>
              <a:rPr lang="cs-CZ" dirty="0" err="1" smtClean="0"/>
              <a:t>Brúnaiová</a:t>
            </a:r>
            <a:endParaRPr lang="cs-CZ" dirty="0" smtClean="0"/>
          </a:p>
          <a:p>
            <a:pPr algn="l"/>
            <a:r>
              <a:rPr lang="cs-CZ" dirty="0" smtClean="0"/>
              <a:t>2. lékařská fakulta</a:t>
            </a:r>
          </a:p>
          <a:p>
            <a:pPr algn="l"/>
            <a:r>
              <a:rPr lang="cs-CZ" dirty="0" smtClean="0"/>
              <a:t>6. ročník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F709-3586-4E61-B68E-856F0E030019}" type="datetime1">
              <a:rPr lang="cs-CZ" smtClean="0"/>
              <a:t>8.10.2015</a:t>
            </a:fld>
            <a:endParaRPr lang="cs-CZ"/>
          </a:p>
        </p:txBody>
      </p:sp>
      <p:pic>
        <p:nvPicPr>
          <p:cNvPr id="10242" name="Picture 2" descr="C:\Users\Romča\Desktop\lujza\Argentina-Banner-w-strok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6" y="980727"/>
            <a:ext cx="85188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B-544C-4CD9-AA00-499AD1795034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 descr="C:\Users\Romča\Desktop\screa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" y="188640"/>
            <a:ext cx="9144000" cy="43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omča\Desktop\lujza\screan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2423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354-89A7-45F3-9FD2-3BC6E1DE4B86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9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5DC-3A38-45C4-BFC5-70E3F6F2DB09}" type="datetime1">
              <a:rPr lang="cs-CZ" smtClean="0"/>
              <a:t>8.10.2015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Users\Romča\Desktop\lujza\sca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" y="188640"/>
            <a:ext cx="9144000" cy="45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32BA-351C-458D-A431-852A2C579110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 descr="C:\Users\Romča\Desktop\lujza\screan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369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mča\Desktop\lujza\screan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" y="188640"/>
            <a:ext cx="91192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676C-0E10-497A-9B05-0DE5FF463D80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15816" y="3140968"/>
            <a:ext cx="648072" cy="14401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7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vyplnený</a:t>
            </a:r>
            <a:r>
              <a:rPr lang="cs-CZ" dirty="0" smtClean="0"/>
              <a:t> a </a:t>
            </a:r>
            <a:r>
              <a:rPr lang="cs-CZ" dirty="0" err="1" smtClean="0"/>
              <a:t>verejnou</a:t>
            </a:r>
            <a:r>
              <a:rPr lang="cs-CZ" dirty="0" smtClean="0"/>
              <a:t> vysokou školou </a:t>
            </a:r>
            <a:r>
              <a:rPr lang="cs-CZ" dirty="0" err="1" smtClean="0"/>
              <a:t>potvrdený</a:t>
            </a:r>
            <a:r>
              <a:rPr lang="cs-CZ" dirty="0" smtClean="0"/>
              <a:t> </a:t>
            </a:r>
            <a:r>
              <a:rPr lang="cs-CZ" dirty="0" err="1" smtClean="0"/>
              <a:t>formulár</a:t>
            </a:r>
            <a:r>
              <a:rPr lang="cs-CZ" dirty="0" smtClean="0"/>
              <a:t> "Návrh na vyslání / Žádost o přiznání stipendia" </a:t>
            </a:r>
          </a:p>
          <a:p>
            <a:r>
              <a:rPr lang="cs-CZ" dirty="0"/>
              <a:t>2</a:t>
            </a:r>
            <a:r>
              <a:rPr lang="cs-CZ" dirty="0" smtClean="0"/>
              <a:t>. Na počítači </a:t>
            </a:r>
            <a:r>
              <a:rPr lang="cs-CZ" dirty="0" err="1" smtClean="0"/>
              <a:t>vyplnená</a:t>
            </a:r>
            <a:r>
              <a:rPr lang="cs-CZ" dirty="0" smtClean="0"/>
              <a:t> </a:t>
            </a:r>
            <a:r>
              <a:rPr lang="cs-CZ" dirty="0" err="1" smtClean="0"/>
              <a:t>žiadosť</a:t>
            </a:r>
            <a:r>
              <a:rPr lang="cs-CZ" dirty="0" smtClean="0"/>
              <a:t> o </a:t>
            </a:r>
            <a:r>
              <a:rPr lang="cs-CZ" dirty="0" err="1" smtClean="0"/>
              <a:t>štipendium</a:t>
            </a:r>
            <a:r>
              <a:rPr lang="cs-CZ" dirty="0" smtClean="0"/>
              <a:t> v </a:t>
            </a:r>
            <a:r>
              <a:rPr lang="cs-CZ" dirty="0" err="1" smtClean="0"/>
              <a:t>španielskom</a:t>
            </a:r>
            <a:r>
              <a:rPr lang="cs-CZ" dirty="0" smtClean="0"/>
              <a:t> jazyku</a:t>
            </a:r>
          </a:p>
          <a:p>
            <a:r>
              <a:rPr lang="cs-CZ" dirty="0" smtClean="0"/>
              <a:t>4.  </a:t>
            </a:r>
            <a:r>
              <a:rPr lang="cs-CZ" dirty="0"/>
              <a:t>V</a:t>
            </a:r>
            <a:r>
              <a:rPr lang="cs-CZ" dirty="0" smtClean="0"/>
              <a:t>ýpis </a:t>
            </a:r>
            <a:r>
              <a:rPr lang="cs-CZ" dirty="0" err="1" smtClean="0"/>
              <a:t>známok</a:t>
            </a:r>
            <a:r>
              <a:rPr lang="cs-CZ" dirty="0" smtClean="0"/>
              <a:t> z </a:t>
            </a:r>
            <a:r>
              <a:rPr lang="cs-CZ" dirty="0" err="1" smtClean="0"/>
              <a:t>domovskej</a:t>
            </a:r>
            <a:r>
              <a:rPr lang="cs-CZ" dirty="0" smtClean="0"/>
              <a:t> fakulty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Potvrdenie</a:t>
            </a:r>
            <a:r>
              <a:rPr lang="cs-CZ" dirty="0" smtClean="0"/>
              <a:t> o jazykových </a:t>
            </a:r>
            <a:r>
              <a:rPr lang="cs-CZ" dirty="0" err="1" smtClean="0"/>
              <a:t>znalostiach</a:t>
            </a:r>
            <a:r>
              <a:rPr lang="cs-CZ" dirty="0" smtClean="0"/>
              <a:t> v </a:t>
            </a:r>
            <a:r>
              <a:rPr lang="cs-CZ" dirty="0" err="1" smtClean="0"/>
              <a:t>španielčine</a:t>
            </a:r>
            <a:endParaRPr lang="cs-CZ" dirty="0" smtClean="0"/>
          </a:p>
          <a:p>
            <a:r>
              <a:rPr lang="cs-CZ" dirty="0" smtClean="0"/>
              <a:t>6. Dva </a:t>
            </a:r>
            <a:r>
              <a:rPr lang="cs-CZ" dirty="0" err="1" smtClean="0"/>
              <a:t>doporučujúce</a:t>
            </a:r>
            <a:r>
              <a:rPr lang="cs-CZ" dirty="0" smtClean="0"/>
              <a:t> dopisy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hodnotiacu</a:t>
            </a:r>
            <a:r>
              <a:rPr lang="cs-CZ" dirty="0" smtClean="0"/>
              <a:t> </a:t>
            </a:r>
            <a:r>
              <a:rPr lang="cs-CZ" dirty="0" err="1" smtClean="0"/>
              <a:t>komisiu</a:t>
            </a:r>
            <a:r>
              <a:rPr lang="cs-CZ" dirty="0" smtClean="0"/>
              <a:t> </a:t>
            </a:r>
            <a:r>
              <a:rPr lang="cs-CZ" dirty="0" err="1"/>
              <a:t>š</a:t>
            </a:r>
            <a:r>
              <a:rPr lang="cs-CZ" dirty="0" err="1" smtClean="0"/>
              <a:t>tipendíjneho</a:t>
            </a:r>
            <a:r>
              <a:rPr lang="cs-CZ" dirty="0" smtClean="0"/>
              <a:t> programu</a:t>
            </a:r>
          </a:p>
          <a:p>
            <a:r>
              <a:rPr lang="cs-CZ" dirty="0" smtClean="0"/>
              <a:t>7. </a:t>
            </a:r>
            <a:r>
              <a:rPr lang="cs-CZ" dirty="0" err="1" smtClean="0"/>
              <a:t>Akceptačný</a:t>
            </a:r>
            <a:r>
              <a:rPr lang="cs-CZ" dirty="0" smtClean="0"/>
              <a:t> dopis vybranou </a:t>
            </a:r>
            <a:r>
              <a:rPr lang="cs-CZ" dirty="0" err="1" smtClean="0"/>
              <a:t>verejnou</a:t>
            </a:r>
            <a:r>
              <a:rPr lang="cs-CZ" dirty="0" smtClean="0"/>
              <a:t> VŠ v </a:t>
            </a:r>
            <a:r>
              <a:rPr lang="cs-CZ" dirty="0" err="1" smtClean="0"/>
              <a:t>Argentíne</a:t>
            </a:r>
            <a:endParaRPr lang="cs-CZ" dirty="0" smtClean="0"/>
          </a:p>
          <a:p>
            <a:r>
              <a:rPr lang="cs-CZ" dirty="0" smtClean="0"/>
              <a:t>8. 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32EB-51AB-4DCE-A949-011738F9F840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Zháňanie</a:t>
            </a:r>
            <a:r>
              <a:rPr lang="cs-CZ" dirty="0" smtClean="0"/>
              <a:t> </a:t>
            </a:r>
            <a:r>
              <a:rPr lang="cs-CZ" dirty="0" err="1" smtClean="0"/>
              <a:t>dokumentov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7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vyplnený</a:t>
            </a:r>
            <a:r>
              <a:rPr lang="cs-CZ" dirty="0" smtClean="0"/>
              <a:t> a </a:t>
            </a:r>
            <a:r>
              <a:rPr lang="cs-CZ" dirty="0" err="1" smtClean="0"/>
              <a:t>verejnou</a:t>
            </a:r>
            <a:r>
              <a:rPr lang="cs-CZ" dirty="0" smtClean="0"/>
              <a:t> vysokou školou </a:t>
            </a:r>
            <a:r>
              <a:rPr lang="cs-CZ" dirty="0" err="1" smtClean="0"/>
              <a:t>potvrdený</a:t>
            </a:r>
            <a:r>
              <a:rPr lang="cs-CZ" dirty="0" smtClean="0"/>
              <a:t> </a:t>
            </a:r>
            <a:r>
              <a:rPr lang="cs-CZ" dirty="0" err="1" smtClean="0"/>
              <a:t>formulár</a:t>
            </a:r>
            <a:r>
              <a:rPr lang="cs-CZ" dirty="0" smtClean="0"/>
              <a:t> "Návrh na vyslání / Žádost o přiznání stipendia" </a:t>
            </a:r>
          </a:p>
          <a:p>
            <a:r>
              <a:rPr lang="cs-CZ" dirty="0" smtClean="0"/>
              <a:t>2. Na počítači </a:t>
            </a:r>
            <a:r>
              <a:rPr lang="cs-CZ" dirty="0" err="1" smtClean="0"/>
              <a:t>vyplnená</a:t>
            </a:r>
            <a:r>
              <a:rPr lang="cs-CZ" dirty="0" smtClean="0"/>
              <a:t> </a:t>
            </a:r>
            <a:r>
              <a:rPr lang="cs-CZ" dirty="0" err="1" smtClean="0"/>
              <a:t>žiadosť</a:t>
            </a:r>
            <a:r>
              <a:rPr lang="cs-CZ" dirty="0" smtClean="0"/>
              <a:t> o </a:t>
            </a:r>
            <a:r>
              <a:rPr lang="cs-CZ" dirty="0" err="1" smtClean="0"/>
              <a:t>štipendium</a:t>
            </a:r>
            <a:r>
              <a:rPr lang="cs-CZ" dirty="0" smtClean="0"/>
              <a:t> v </a:t>
            </a:r>
            <a:r>
              <a:rPr lang="cs-CZ" dirty="0" err="1" smtClean="0"/>
              <a:t>španielskom</a:t>
            </a:r>
            <a:r>
              <a:rPr lang="cs-CZ" dirty="0" smtClean="0"/>
              <a:t> jazyku</a:t>
            </a:r>
          </a:p>
          <a:p>
            <a:r>
              <a:rPr lang="cs-CZ" dirty="0" smtClean="0"/>
              <a:t>4.  Výpis </a:t>
            </a:r>
            <a:r>
              <a:rPr lang="cs-CZ" dirty="0" err="1" smtClean="0"/>
              <a:t>známok</a:t>
            </a:r>
            <a:r>
              <a:rPr lang="cs-CZ" dirty="0" smtClean="0"/>
              <a:t> z </a:t>
            </a:r>
            <a:r>
              <a:rPr lang="cs-CZ" dirty="0" err="1" smtClean="0"/>
              <a:t>domovskej</a:t>
            </a:r>
            <a:r>
              <a:rPr lang="cs-CZ" dirty="0" smtClean="0"/>
              <a:t> fakulty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Potvrdenie</a:t>
            </a:r>
            <a:r>
              <a:rPr lang="cs-CZ" dirty="0" smtClean="0"/>
              <a:t> o jazykových </a:t>
            </a:r>
            <a:r>
              <a:rPr lang="cs-CZ" dirty="0" err="1" smtClean="0"/>
              <a:t>znalostiach</a:t>
            </a:r>
            <a:r>
              <a:rPr lang="cs-CZ" dirty="0" smtClean="0"/>
              <a:t> v </a:t>
            </a:r>
            <a:r>
              <a:rPr lang="cs-CZ" dirty="0" err="1" smtClean="0"/>
              <a:t>španielčine</a:t>
            </a:r>
            <a:endParaRPr lang="cs-CZ" dirty="0" smtClean="0"/>
          </a:p>
          <a:p>
            <a:r>
              <a:rPr lang="cs-CZ" dirty="0" smtClean="0"/>
              <a:t>6. Dva </a:t>
            </a:r>
            <a:r>
              <a:rPr lang="cs-CZ" dirty="0" err="1" smtClean="0"/>
              <a:t>doporučujúce</a:t>
            </a:r>
            <a:r>
              <a:rPr lang="cs-CZ" dirty="0" smtClean="0"/>
              <a:t> dopisy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hodnotiacu</a:t>
            </a:r>
            <a:r>
              <a:rPr lang="cs-CZ" dirty="0" smtClean="0"/>
              <a:t> </a:t>
            </a:r>
            <a:r>
              <a:rPr lang="cs-CZ" dirty="0" err="1" smtClean="0"/>
              <a:t>komisiu</a:t>
            </a:r>
            <a:r>
              <a:rPr lang="cs-CZ" dirty="0" smtClean="0"/>
              <a:t> </a:t>
            </a:r>
            <a:r>
              <a:rPr lang="cs-CZ" dirty="0" err="1" smtClean="0"/>
              <a:t>štipendíjneho</a:t>
            </a:r>
            <a:r>
              <a:rPr lang="cs-CZ" dirty="0" smtClean="0"/>
              <a:t> programu</a:t>
            </a:r>
          </a:p>
          <a:p>
            <a:r>
              <a:rPr lang="cs-CZ" dirty="0" smtClean="0"/>
              <a:t>7. </a:t>
            </a:r>
            <a:r>
              <a:rPr lang="cs-CZ" dirty="0" err="1" smtClean="0"/>
              <a:t>Akceptačný</a:t>
            </a:r>
            <a:r>
              <a:rPr lang="cs-CZ" dirty="0" smtClean="0"/>
              <a:t> dopis vybranou </a:t>
            </a:r>
            <a:r>
              <a:rPr lang="cs-CZ" dirty="0" err="1" smtClean="0"/>
              <a:t>verejnou</a:t>
            </a:r>
            <a:r>
              <a:rPr lang="cs-CZ" dirty="0" smtClean="0"/>
              <a:t> VŠ v </a:t>
            </a:r>
            <a:r>
              <a:rPr lang="cs-CZ" dirty="0" err="1" smtClean="0"/>
              <a:t>Argentíne</a:t>
            </a:r>
            <a:endParaRPr lang="cs-CZ" dirty="0" smtClean="0"/>
          </a:p>
          <a:p>
            <a:r>
              <a:rPr lang="cs-CZ" dirty="0" smtClean="0"/>
              <a:t>8. …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3CCC-51B2-4A29-8A04-89BAF4AEE9AF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Zháňanie</a:t>
            </a:r>
            <a:r>
              <a:rPr lang="cs-CZ" dirty="0" smtClean="0"/>
              <a:t> </a:t>
            </a:r>
            <a:r>
              <a:rPr lang="cs-CZ" dirty="0" err="1" smtClean="0"/>
              <a:t>dokumentov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69431" y="5085184"/>
            <a:ext cx="7848872" cy="504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8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Web stránka : </a:t>
            </a:r>
            <a:r>
              <a:rPr lang="cs-CZ" dirty="0" smtClean="0">
                <a:hlinkClick r:id="rId2"/>
              </a:rPr>
              <a:t>http://www.fmed.uba.ar/</a:t>
            </a:r>
            <a:endParaRPr lang="cs-CZ" dirty="0" smtClean="0"/>
          </a:p>
          <a:p>
            <a:r>
              <a:rPr lang="cs-CZ" dirty="0" smtClean="0"/>
              <a:t>Požadované dokumenty: </a:t>
            </a:r>
          </a:p>
          <a:p>
            <a:pPr marL="0" indent="0">
              <a:buNone/>
            </a:pPr>
            <a:r>
              <a:rPr lang="cs-CZ" dirty="0" smtClean="0"/>
              <a:t> - </a:t>
            </a:r>
            <a:r>
              <a:rPr lang="cs-CZ" dirty="0" err="1" smtClean="0"/>
              <a:t>motivačný</a:t>
            </a:r>
            <a:r>
              <a:rPr lang="cs-CZ" dirty="0" smtClean="0"/>
              <a:t> dopis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štúdijný</a:t>
            </a:r>
            <a:r>
              <a:rPr lang="cs-CZ" dirty="0" smtClean="0"/>
              <a:t> plán</a:t>
            </a:r>
          </a:p>
          <a:p>
            <a:pPr marL="0" indent="0">
              <a:buNone/>
            </a:pPr>
            <a:r>
              <a:rPr lang="cs-CZ" dirty="0" smtClean="0"/>
              <a:t> - výpis </a:t>
            </a:r>
            <a:r>
              <a:rPr lang="cs-CZ" dirty="0" err="1" smtClean="0"/>
              <a:t>známok</a:t>
            </a:r>
            <a:r>
              <a:rPr lang="cs-CZ" dirty="0" smtClean="0"/>
              <a:t> v AJ/ŠJ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doporučujúci</a:t>
            </a:r>
            <a:r>
              <a:rPr lang="cs-CZ" dirty="0" smtClean="0"/>
              <a:t> dopis od 2 </a:t>
            </a:r>
            <a:r>
              <a:rPr lang="cs-CZ" dirty="0" err="1" smtClean="0"/>
              <a:t>profesorov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certifikát </a:t>
            </a:r>
            <a:r>
              <a:rPr lang="cs-CZ" dirty="0" err="1" smtClean="0"/>
              <a:t>zo</a:t>
            </a:r>
            <a:r>
              <a:rPr lang="cs-CZ" dirty="0" smtClean="0"/>
              <a:t> ŠJ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poistenie</a:t>
            </a:r>
            <a:r>
              <a:rPr lang="cs-CZ" dirty="0" smtClean="0"/>
              <a:t> na </a:t>
            </a:r>
            <a:r>
              <a:rPr lang="cs-CZ" dirty="0" err="1" smtClean="0"/>
              <a:t>celú</a:t>
            </a:r>
            <a:r>
              <a:rPr lang="cs-CZ" dirty="0" smtClean="0"/>
              <a:t> dobu pobytu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študentské</a:t>
            </a:r>
            <a:r>
              <a:rPr lang="cs-CZ" dirty="0" smtClean="0"/>
              <a:t> vízum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očkovací </a:t>
            </a:r>
            <a:r>
              <a:rPr lang="cs-CZ" dirty="0" err="1" smtClean="0"/>
              <a:t>preukaz</a:t>
            </a:r>
            <a:r>
              <a:rPr lang="cs-CZ" dirty="0" smtClean="0"/>
              <a:t> a </a:t>
            </a:r>
            <a:r>
              <a:rPr lang="cs-CZ" dirty="0" err="1" smtClean="0"/>
              <a:t>potvrdenie</a:t>
            </a:r>
            <a:r>
              <a:rPr lang="cs-CZ" dirty="0" smtClean="0"/>
              <a:t> od </a:t>
            </a:r>
            <a:r>
              <a:rPr lang="cs-CZ" dirty="0" err="1" smtClean="0"/>
              <a:t>lekára</a:t>
            </a:r>
            <a:r>
              <a:rPr lang="cs-CZ" dirty="0" smtClean="0"/>
              <a:t> o </a:t>
            </a:r>
            <a:r>
              <a:rPr lang="cs-CZ" dirty="0" err="1" smtClean="0"/>
              <a:t>sposobilosti</a:t>
            </a:r>
            <a:r>
              <a:rPr lang="cs-CZ" dirty="0" smtClean="0"/>
              <a:t> </a:t>
            </a:r>
            <a:r>
              <a:rPr lang="cs-CZ" dirty="0" err="1" smtClean="0"/>
              <a:t>štúdia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8C4F-3836-450F-B229-C12C63A5C72B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3. Hon za </a:t>
            </a:r>
            <a:r>
              <a:rPr lang="cs-CZ" dirty="0" err="1" smtClean="0"/>
              <a:t>akceptačným</a:t>
            </a:r>
            <a:r>
              <a:rPr lang="cs-CZ" dirty="0" smtClean="0"/>
              <a:t> </a:t>
            </a:r>
            <a:r>
              <a:rPr lang="cs-CZ" dirty="0" err="1" smtClean="0"/>
              <a:t>dopisom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5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Zaslanie</a:t>
            </a:r>
            <a:r>
              <a:rPr lang="cs-CZ" dirty="0" smtClean="0"/>
              <a:t> </a:t>
            </a:r>
            <a:r>
              <a:rPr lang="cs-CZ" dirty="0" err="1" smtClean="0"/>
              <a:t>všetkých</a:t>
            </a:r>
            <a:r>
              <a:rPr lang="cs-CZ" dirty="0" smtClean="0"/>
              <a:t> </a:t>
            </a:r>
            <a:r>
              <a:rPr lang="cs-CZ" dirty="0" err="1" smtClean="0"/>
              <a:t>potrebných</a:t>
            </a:r>
            <a:r>
              <a:rPr lang="cs-CZ" dirty="0" smtClean="0"/>
              <a:t> </a:t>
            </a:r>
            <a:r>
              <a:rPr lang="cs-CZ" dirty="0" err="1" smtClean="0"/>
              <a:t>dokumentov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Pohovor v </a:t>
            </a:r>
            <a:r>
              <a:rPr lang="cs-CZ" dirty="0" err="1" smtClean="0"/>
              <a:t>španielčine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B3D8-7252-469A-AE3D-D74AC5BBA847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cs-CZ" dirty="0" err="1" smtClean="0"/>
              <a:t>Výberové</a:t>
            </a:r>
            <a:r>
              <a:rPr lang="cs-CZ" dirty="0" smtClean="0"/>
              <a:t> </a:t>
            </a:r>
            <a:r>
              <a:rPr lang="cs-CZ" dirty="0" err="1" smtClean="0"/>
              <a:t>konanie</a:t>
            </a:r>
            <a:r>
              <a:rPr lang="cs-CZ" dirty="0" smtClean="0"/>
              <a:t> v AIA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3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Finančná</a:t>
            </a:r>
            <a:r>
              <a:rPr lang="cs-CZ" dirty="0" smtClean="0"/>
              <a:t> </a:t>
            </a:r>
            <a:r>
              <a:rPr lang="cs-CZ" dirty="0" err="1" smtClean="0"/>
              <a:t>mesačná</a:t>
            </a:r>
            <a:r>
              <a:rPr lang="cs-CZ" dirty="0" smtClean="0"/>
              <a:t> </a:t>
            </a:r>
            <a:r>
              <a:rPr lang="cs-CZ" dirty="0" smtClean="0"/>
              <a:t>podpora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Preplatenie</a:t>
            </a:r>
            <a:r>
              <a:rPr lang="cs-CZ" dirty="0" smtClean="0"/>
              <a:t> </a:t>
            </a:r>
            <a:r>
              <a:rPr lang="cs-CZ" dirty="0" err="1" smtClean="0"/>
              <a:t>nákladov</a:t>
            </a:r>
            <a:r>
              <a:rPr lang="cs-CZ" dirty="0" smtClean="0"/>
              <a:t> na dopravu do </a:t>
            </a:r>
            <a:r>
              <a:rPr lang="cs-CZ" dirty="0" err="1" smtClean="0"/>
              <a:t>Argentíny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Odpustenie</a:t>
            </a:r>
            <a:r>
              <a:rPr lang="cs-CZ" dirty="0" smtClean="0"/>
              <a:t> </a:t>
            </a:r>
            <a:r>
              <a:rPr lang="cs-CZ" dirty="0" smtClean="0"/>
              <a:t>š</a:t>
            </a:r>
            <a:r>
              <a:rPr lang="cs-CZ" dirty="0" smtClean="0"/>
              <a:t>kolného za cel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Zdravotné </a:t>
            </a:r>
            <a:r>
              <a:rPr lang="cs-CZ" dirty="0" err="1" smtClean="0"/>
              <a:t>poistenie</a:t>
            </a:r>
            <a:r>
              <a:rPr lang="cs-CZ" dirty="0" smtClean="0"/>
              <a:t> v </a:t>
            </a:r>
            <a:r>
              <a:rPr lang="cs-CZ" dirty="0" err="1" smtClean="0"/>
              <a:t>Argentíne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36F9-29B7-4198-950E-9435C91AA5D9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Stipendium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4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20F0-76C6-4C36-8B90-9DF5C660B73A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C:\Users\Romča\Desktop\lujza\argentina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7" y="188640"/>
            <a:ext cx="9144000" cy="58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Hostel  </a:t>
            </a:r>
            <a:r>
              <a:rPr lang="cs-CZ" sz="1400" dirty="0"/>
              <a:t>http://www.hostelworld.com/</a:t>
            </a:r>
            <a:endParaRPr lang="cs-CZ" sz="1400" dirty="0" smtClean="0"/>
          </a:p>
          <a:p>
            <a:r>
              <a:rPr lang="cs-CZ" dirty="0" err="1" smtClean="0"/>
              <a:t>Nájdenie</a:t>
            </a:r>
            <a:r>
              <a:rPr lang="cs-CZ" dirty="0" smtClean="0"/>
              <a:t> </a:t>
            </a:r>
            <a:r>
              <a:rPr lang="cs-CZ" dirty="0" err="1" smtClean="0"/>
              <a:t>ubytovania</a:t>
            </a:r>
            <a:r>
              <a:rPr lang="cs-CZ" dirty="0" smtClean="0"/>
              <a:t>  </a:t>
            </a:r>
            <a:r>
              <a:rPr lang="cs-CZ" sz="1400" dirty="0" smtClean="0"/>
              <a:t>http</a:t>
            </a:r>
            <a:r>
              <a:rPr lang="cs-CZ" sz="1400" dirty="0"/>
              <a:t>://www.compartodepto.com</a:t>
            </a:r>
            <a:r>
              <a:rPr lang="cs-CZ" sz="1400" dirty="0" smtClean="0"/>
              <a:t>/,...</a:t>
            </a:r>
          </a:p>
          <a:p>
            <a:r>
              <a:rPr lang="cs-CZ" dirty="0" smtClean="0"/>
              <a:t>Sim karta, karta na metro</a:t>
            </a:r>
          </a:p>
          <a:p>
            <a:r>
              <a:rPr lang="cs-CZ" dirty="0" smtClean="0"/>
              <a:t>Zápis na </a:t>
            </a:r>
            <a:r>
              <a:rPr lang="cs-CZ" dirty="0" err="1" smtClean="0"/>
              <a:t>fakulte</a:t>
            </a:r>
            <a:endParaRPr lang="cs-CZ" dirty="0" smtClean="0"/>
          </a:p>
          <a:p>
            <a:r>
              <a:rPr lang="cs-CZ" dirty="0" smtClean="0"/>
              <a:t>Vízum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EA-4CAD-43BC-85E4-CAD4DD479F74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Začiatky</a:t>
            </a:r>
            <a:r>
              <a:rPr lang="cs-CZ" dirty="0" smtClean="0"/>
              <a:t> za </a:t>
            </a:r>
            <a:r>
              <a:rPr lang="cs-CZ" dirty="0" err="1" smtClean="0"/>
              <a:t>oceánom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6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Harmonogram akad. </a:t>
            </a:r>
            <a:r>
              <a:rPr lang="cs-CZ" dirty="0"/>
              <a:t>r</a:t>
            </a:r>
            <a:r>
              <a:rPr lang="cs-CZ" dirty="0" smtClean="0"/>
              <a:t>oka</a:t>
            </a:r>
          </a:p>
          <a:p>
            <a:r>
              <a:rPr lang="cs-CZ" dirty="0" smtClean="0"/>
              <a:t>Bloková výuka</a:t>
            </a:r>
          </a:p>
          <a:p>
            <a:r>
              <a:rPr lang="cs-CZ" dirty="0" smtClean="0"/>
              <a:t>Po-pia</a:t>
            </a:r>
          </a:p>
          <a:p>
            <a:r>
              <a:rPr lang="cs-CZ" dirty="0" err="1" smtClean="0"/>
              <a:t>Skúšky</a:t>
            </a:r>
            <a:endParaRPr lang="cs-CZ" dirty="0" smtClean="0"/>
          </a:p>
          <a:p>
            <a:r>
              <a:rPr lang="cs-CZ" dirty="0" err="1" smtClean="0"/>
              <a:t>Uznávanie</a:t>
            </a:r>
            <a:r>
              <a:rPr lang="cs-CZ" dirty="0" smtClean="0"/>
              <a:t> </a:t>
            </a:r>
            <a:r>
              <a:rPr lang="cs-CZ" dirty="0" err="1" smtClean="0"/>
              <a:t>predmetov</a:t>
            </a:r>
            <a:r>
              <a:rPr lang="cs-CZ" dirty="0" smtClean="0"/>
              <a:t> domovskou fakultou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F1B-C3C7-47E9-BFCF-AF7380A7E5C9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Štúdium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6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5DC-3A38-45C4-BFC5-70E3F6F2DB09}" type="datetime1">
              <a:rPr lang="cs-CZ" smtClean="0"/>
              <a:t>8.10.2015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5" descr="C:\Users\Romča\Desktop\lujza\20141107_120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" y="-8950"/>
            <a:ext cx="9159240" cy="68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omča\Desktop\lujza\20141219_111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455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omča\Desktop\lujza\20141125_1207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08" y="9464"/>
            <a:ext cx="4724892" cy="6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mča\Desktop\lujza\20141219_1119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54" y="711276"/>
            <a:ext cx="6328142" cy="47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F5DC-3A38-45C4-BFC5-70E3F6F2DB09}" type="datetime1">
              <a:rPr lang="cs-CZ" smtClean="0"/>
              <a:t>8.10.2015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 descr="C:\Users\Romča\Desktop\lujza\20140905_112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19"/>
            <a:ext cx="6012160" cy="45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mča\Desktop\lujza\20140910_221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2" y="-9330"/>
            <a:ext cx="6950477" cy="52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mča\Desktop\lujza\20140903_1828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4669115" cy="62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omča\Desktop\lujza\20140903_225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6288"/>
            <a:ext cx="7128792" cy="53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Romča\Desktop\lujza\20141202_105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lujzabrunaiova20@hotmail.com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B3FD-6818-4F08-A014-1C28C071282A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Ďakujem</a:t>
            </a:r>
            <a:r>
              <a:rPr lang="cs-CZ" dirty="0" smtClean="0"/>
              <a:t> za </a:t>
            </a:r>
            <a:r>
              <a:rPr lang="cs-CZ" dirty="0" err="1" smtClean="0"/>
              <a:t>pozornosť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6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2671-9867-4DDA-BA3F-AEFEB3A8AE6F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Romča\Desktop\lujza\Provincia_de_Buenos_Aires,_Argent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20" y="260648"/>
            <a:ext cx="3416955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2100-F7A9-4398-8EBE-644B88C934C0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C:\Users\Romča\Desktop\lujza\moving_to_buenos_a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194098"/>
            <a:ext cx="9089244" cy="44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omča\Desktop\lujza\tango-dan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0"/>
            <a:ext cx="4627923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aschifani.s3.amazonaws.com/blog/wp-content/uploads/2011/02/Viajes-baratos-Buenos-Air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7" y="2368931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ttp://www.nunomad.com/wp-content/uploads/2010/11/buenos-aires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19" y="0"/>
            <a:ext cx="6570365" cy="49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https://upload.wikimedia.org/wikipedia/commons/thumb/d/de/Boca_Juniors_2012.svg/2000px-Boca_Juniors_2012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92" y="38088"/>
            <a:ext cx="5832648" cy="67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Facultad</a:t>
            </a:r>
            <a:r>
              <a:rPr lang="cs-CZ" dirty="0" smtClean="0"/>
              <a:t> de </a:t>
            </a:r>
            <a:r>
              <a:rPr lang="cs-CZ" dirty="0" err="1" smtClean="0"/>
              <a:t>medicina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Universidad</a:t>
            </a:r>
            <a:r>
              <a:rPr lang="cs-CZ" dirty="0" smtClean="0"/>
              <a:t> de </a:t>
            </a:r>
            <a:r>
              <a:rPr lang="cs-CZ" dirty="0"/>
              <a:t>B</a:t>
            </a:r>
            <a:r>
              <a:rPr lang="cs-CZ" dirty="0" smtClean="0"/>
              <a:t>uenos Aires</a:t>
            </a:r>
          </a:p>
          <a:p>
            <a:pPr marL="0" indent="0">
              <a:buNone/>
            </a:pPr>
            <a:r>
              <a:rPr lang="cs-CZ" dirty="0" err="1" smtClean="0"/>
              <a:t>Júl</a:t>
            </a:r>
            <a:r>
              <a:rPr lang="cs-CZ" dirty="0" smtClean="0"/>
              <a:t> – </a:t>
            </a:r>
            <a:r>
              <a:rPr lang="cs-CZ" dirty="0" err="1" smtClean="0"/>
              <a:t>deceber</a:t>
            </a:r>
            <a:r>
              <a:rPr lang="cs-CZ" dirty="0" smtClean="0"/>
              <a:t> 2014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333-CACC-4D97-AD09-8162EF5F7080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http://www.nextlab.com.ar/img/Logo%20Hospital%20de%20Clin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736304" cy="27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Ááááááá</a:t>
            </a:r>
            <a:r>
              <a:rPr lang="cs-CZ" dirty="0" smtClean="0"/>
              <a:t>… </a:t>
            </a:r>
            <a:r>
              <a:rPr lang="cs-CZ" dirty="0" err="1" smtClean="0"/>
              <a:t>Chcem</a:t>
            </a:r>
            <a:r>
              <a:rPr lang="cs-CZ" dirty="0" smtClean="0"/>
              <a:t> </a:t>
            </a:r>
            <a:r>
              <a:rPr lang="cs-CZ" dirty="0" err="1" smtClean="0"/>
              <a:t>ísť</a:t>
            </a:r>
            <a:r>
              <a:rPr lang="cs-CZ" dirty="0" smtClean="0"/>
              <a:t> do </a:t>
            </a:r>
            <a:r>
              <a:rPr lang="cs-CZ" dirty="0" err="1" smtClean="0"/>
              <a:t>zahraničia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Do </a:t>
            </a:r>
            <a:r>
              <a:rPr lang="cs-CZ" dirty="0" err="1" smtClean="0"/>
              <a:t>Južnej</a:t>
            </a:r>
            <a:r>
              <a:rPr lang="cs-CZ" dirty="0" smtClean="0"/>
              <a:t> Ameriky…</a:t>
            </a:r>
          </a:p>
          <a:p>
            <a:r>
              <a:rPr lang="cs-CZ" dirty="0" smtClean="0"/>
              <a:t>Do </a:t>
            </a:r>
            <a:r>
              <a:rPr lang="cs-CZ" dirty="0" err="1" smtClean="0"/>
              <a:t>Argentíny</a:t>
            </a:r>
            <a:r>
              <a:rPr lang="cs-CZ" dirty="0" smtClean="0"/>
              <a:t>...</a:t>
            </a:r>
          </a:p>
          <a:p>
            <a:r>
              <a:rPr lang="cs-CZ" dirty="0" smtClean="0"/>
              <a:t>Do </a:t>
            </a:r>
            <a:r>
              <a:rPr lang="cs-CZ" dirty="0"/>
              <a:t>B</a:t>
            </a:r>
            <a:r>
              <a:rPr lang="cs-CZ" dirty="0" smtClean="0"/>
              <a:t>uenos Aires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535-04CC-4973-B7B2-C40834D717CE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Začalo to….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3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724C-C83F-4A9F-BE3C-6903FC6E350A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Internetové </a:t>
            </a:r>
            <a:r>
              <a:rPr lang="cs-CZ" dirty="0" err="1" smtClean="0"/>
              <a:t>šialenstvo</a:t>
            </a:r>
            <a:endParaRPr lang="cs-CZ" dirty="0"/>
          </a:p>
        </p:txBody>
      </p:sp>
      <p:pic>
        <p:nvPicPr>
          <p:cNvPr id="1028" name="Picture 4" descr="C:\Users\Romča\Desktop\lujza\interne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985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http://www.lf2.cuni.cz/studium/studium-v-zahranici-mobilita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hlinkClick r:id="rId3"/>
              </a:rPr>
              <a:t>http://www.dzs.cz/cz/akademicka-informacni-agentura/44_mezinarodni_smlouvy-vyberova-rizeni/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5790-FFAF-42A3-85C2-AC4925205FEC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Internetové </a:t>
            </a:r>
            <a:r>
              <a:rPr lang="cs-CZ" dirty="0" err="1" smtClean="0"/>
              <a:t>šialenstvo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1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54E-E554-426B-B048-F90DF0CA65AC}" type="datetime1">
              <a:rPr lang="cs-CZ" smtClean="0"/>
              <a:t>8.10.2015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omča\Desktop\lujza\screa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188640"/>
            <a:ext cx="9144000" cy="43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8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486</TotalTime>
  <Words>361</Words>
  <Application>Microsoft Office PowerPoint</Application>
  <PresentationFormat>Předvádění na obrazovce (4:3)</PresentationFormat>
  <Paragraphs>103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Vlnění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Začalo to….</vt:lpstr>
      <vt:lpstr>1. Internetové šialenstvo</vt:lpstr>
      <vt:lpstr>1. Internetové šialenstvo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 Zháňanie dokumentov</vt:lpstr>
      <vt:lpstr>2. Zháňanie dokumentov</vt:lpstr>
      <vt:lpstr>3. Hon za akceptačným dopisom</vt:lpstr>
      <vt:lpstr>4. Výberové konanie v AIA</vt:lpstr>
      <vt:lpstr>Stipendium</vt:lpstr>
      <vt:lpstr>Začiatky za oceánom</vt:lpstr>
      <vt:lpstr>Štúdium</vt:lpstr>
      <vt:lpstr>Prezentace aplikace PowerPoint</vt:lpstr>
      <vt:lpstr>Prezentace aplikace PowerPoint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Argentína</dc:title>
  <dc:creator>Romča</dc:creator>
  <cp:lastModifiedBy>Romča</cp:lastModifiedBy>
  <cp:revision>33</cp:revision>
  <dcterms:created xsi:type="dcterms:W3CDTF">2015-10-07T16:16:41Z</dcterms:created>
  <dcterms:modified xsi:type="dcterms:W3CDTF">2015-10-08T17:24:41Z</dcterms:modified>
</cp:coreProperties>
</file>