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6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2248B-FCD1-4428-8660-5478B84307A5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B286-C8DD-4A7F-8911-70829189C5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602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2248B-FCD1-4428-8660-5478B84307A5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B286-C8DD-4A7F-8911-70829189C5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891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2248B-FCD1-4428-8660-5478B84307A5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B286-C8DD-4A7F-8911-70829189C5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3579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2248B-FCD1-4428-8660-5478B84307A5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B286-C8DD-4A7F-8911-70829189C5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9749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2248B-FCD1-4428-8660-5478B84307A5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B286-C8DD-4A7F-8911-70829189C5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6781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2248B-FCD1-4428-8660-5478B84307A5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B286-C8DD-4A7F-8911-70829189C5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246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2248B-FCD1-4428-8660-5478B84307A5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B286-C8DD-4A7F-8911-70829189C5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903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2248B-FCD1-4428-8660-5478B84307A5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B286-C8DD-4A7F-8911-70829189C5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613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2248B-FCD1-4428-8660-5478B84307A5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B286-C8DD-4A7F-8911-70829189C5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47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2248B-FCD1-4428-8660-5478B84307A5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B286-C8DD-4A7F-8911-70829189C5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317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2248B-FCD1-4428-8660-5478B84307A5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B286-C8DD-4A7F-8911-70829189C5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4831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2248B-FCD1-4428-8660-5478B84307A5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FB286-C8DD-4A7F-8911-70829189C5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7466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Tomas.Novak@nudz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Tomas.Novak@nudz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8134672" cy="4680520"/>
          </a:xfrm>
        </p:spPr>
        <p:txBody>
          <a:bodyPr>
            <a:normAutofit/>
          </a:bodyPr>
          <a:lstStyle/>
          <a:p>
            <a:r>
              <a:rPr lang="cs-CZ" sz="3600" dirty="0" err="1" smtClean="0"/>
              <a:t>Neurobehavioral</a:t>
            </a:r>
            <a:r>
              <a:rPr lang="cs-CZ" sz="3600" dirty="0" smtClean="0"/>
              <a:t> Science I and II</a:t>
            </a:r>
            <a:br>
              <a:rPr lang="cs-CZ" sz="3600" dirty="0" smtClean="0"/>
            </a:br>
            <a:r>
              <a:rPr lang="cs-CZ" sz="3600" dirty="0" smtClean="0"/>
              <a:t>Psychiatry</a:t>
            </a:r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sz="3600" b="1" dirty="0" err="1" smtClean="0"/>
              <a:t>Change</a:t>
            </a:r>
            <a:r>
              <a:rPr lang="cs-CZ" sz="3600" b="1" dirty="0" smtClean="0"/>
              <a:t> in </a:t>
            </a:r>
            <a:r>
              <a:rPr lang="cs-CZ" sz="3600" b="1" dirty="0" err="1" smtClean="0"/>
              <a:t>t</a:t>
            </a:r>
            <a:r>
              <a:rPr lang="cs-CZ" sz="3600" b="1" dirty="0" err="1" smtClean="0"/>
              <a:t>eaching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venue</a:t>
            </a:r>
            <a:r>
              <a:rPr lang="cs-CZ" sz="3600" b="1" dirty="0" smtClean="0"/>
              <a:t>!</a:t>
            </a:r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sz="2700" dirty="0"/>
              <a:t/>
            </a:r>
            <a:br>
              <a:rPr lang="cs-CZ" sz="2700" dirty="0"/>
            </a:br>
            <a:r>
              <a:rPr lang="cs-CZ" sz="2700" dirty="0" smtClean="0"/>
              <a:t>MUDr. Tomáš Novák</a:t>
            </a:r>
            <a:br>
              <a:rPr lang="cs-CZ" sz="2700" dirty="0" smtClean="0"/>
            </a:br>
            <a:r>
              <a:rPr lang="cs-CZ" sz="2700" dirty="0" smtClean="0">
                <a:hlinkClick r:id="rId2"/>
              </a:rPr>
              <a:t>Tomas.Novak@nudz.cz</a:t>
            </a:r>
            <a:r>
              <a:rPr lang="cs-CZ" sz="3100" dirty="0" smtClean="0"/>
              <a:t/>
            </a:r>
            <a:br>
              <a:rPr lang="cs-CZ" sz="3100" dirty="0" smtClean="0"/>
            </a:br>
            <a:endParaRPr lang="cs-CZ" sz="3100" dirty="0"/>
          </a:p>
        </p:txBody>
      </p:sp>
    </p:spTree>
    <p:extLst>
      <p:ext uri="{BB962C8B-B14F-4D97-AF65-F5344CB8AC3E}">
        <p14:creationId xmlns:p14="http://schemas.microsoft.com/office/powerpoint/2010/main" val="274860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 err="1" smtClean="0"/>
              <a:t>National</a:t>
            </a:r>
            <a:r>
              <a:rPr lang="cs-CZ" sz="3600" b="1" dirty="0" smtClean="0"/>
              <a:t> Institute </a:t>
            </a:r>
            <a:r>
              <a:rPr lang="cs-CZ" sz="3600" b="1" dirty="0" err="1" smtClean="0"/>
              <a:t>of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Mental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Health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err="1" smtClean="0"/>
              <a:t>Since</a:t>
            </a:r>
            <a:r>
              <a:rPr lang="cs-CZ" sz="2800" dirty="0" smtClean="0"/>
              <a:t> </a:t>
            </a:r>
            <a:r>
              <a:rPr lang="cs-CZ" sz="2800" dirty="0" err="1" smtClean="0"/>
              <a:t>January</a:t>
            </a:r>
            <a:r>
              <a:rPr lang="cs-CZ" sz="2800" dirty="0" smtClean="0"/>
              <a:t> 2015 </a:t>
            </a:r>
            <a:r>
              <a:rPr lang="cs-CZ" sz="2800" dirty="0" err="1" smtClean="0"/>
              <a:t>lectures</a:t>
            </a:r>
            <a:r>
              <a:rPr lang="cs-CZ" sz="2800" dirty="0" smtClean="0"/>
              <a:t>, </a:t>
            </a:r>
            <a:r>
              <a:rPr lang="cs-CZ" sz="2800" dirty="0" err="1" smtClean="0"/>
              <a:t>seminars</a:t>
            </a:r>
            <a:r>
              <a:rPr lang="cs-CZ" sz="2800" dirty="0" smtClean="0"/>
              <a:t> and </a:t>
            </a:r>
            <a:r>
              <a:rPr lang="cs-CZ" sz="2800" dirty="0" err="1" smtClean="0"/>
              <a:t>practice</a:t>
            </a:r>
            <a:r>
              <a:rPr lang="cs-CZ" sz="2800" dirty="0" smtClean="0"/>
              <a:t> in psychiatry </a:t>
            </a:r>
            <a:r>
              <a:rPr lang="cs-CZ" sz="2800" dirty="0" err="1" smtClean="0"/>
              <a:t>have</a:t>
            </a:r>
            <a:r>
              <a:rPr lang="cs-CZ" sz="2800" dirty="0" smtClean="0"/>
              <a:t> </a:t>
            </a:r>
            <a:r>
              <a:rPr lang="cs-CZ" sz="2800" dirty="0" err="1" smtClean="0"/>
              <a:t>been</a:t>
            </a:r>
            <a:r>
              <a:rPr lang="cs-CZ" sz="2800" dirty="0" smtClean="0"/>
              <a:t> </a:t>
            </a:r>
            <a:r>
              <a:rPr lang="cs-CZ" sz="2800" dirty="0" err="1" smtClean="0"/>
              <a:t>taking</a:t>
            </a:r>
            <a:r>
              <a:rPr lang="cs-CZ" sz="2800" dirty="0" smtClean="0"/>
              <a:t> place in </a:t>
            </a:r>
            <a:r>
              <a:rPr lang="cs-CZ" sz="2800" b="1" dirty="0" err="1" smtClean="0"/>
              <a:t>National</a:t>
            </a:r>
            <a:r>
              <a:rPr lang="cs-CZ" sz="2800" b="1" dirty="0" smtClean="0"/>
              <a:t> Institute </a:t>
            </a:r>
            <a:r>
              <a:rPr lang="cs-CZ" sz="2800" b="1" dirty="0" err="1" smtClean="0"/>
              <a:t>of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Mental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Health</a:t>
            </a:r>
            <a:r>
              <a:rPr lang="cs-CZ" sz="2800" b="1" dirty="0" smtClean="0"/>
              <a:t> (NIMH-CZ). </a:t>
            </a:r>
          </a:p>
          <a:p>
            <a:r>
              <a:rPr lang="cs-CZ" sz="2800" dirty="0" err="1" smtClean="0"/>
              <a:t>Address</a:t>
            </a:r>
            <a:r>
              <a:rPr lang="cs-CZ" sz="2800" dirty="0" smtClean="0"/>
              <a:t>: Topolova 748, 250 67, Klecany, Prague East region. </a:t>
            </a:r>
          </a:p>
          <a:p>
            <a:r>
              <a:rPr lang="cs-CZ" sz="2800" dirty="0"/>
              <a:t>P</a:t>
            </a:r>
            <a:r>
              <a:rPr lang="cs-CZ" sz="2800" dirty="0" smtClean="0"/>
              <a:t>ublic transport </a:t>
            </a:r>
            <a:r>
              <a:rPr lang="cs-CZ" sz="2800" dirty="0" err="1" smtClean="0"/>
              <a:t>connection</a:t>
            </a:r>
            <a:r>
              <a:rPr lang="cs-CZ" sz="2800" dirty="0" smtClean="0"/>
              <a:t>: </a:t>
            </a:r>
            <a:r>
              <a:rPr lang="cs-CZ" sz="2800" dirty="0"/>
              <a:t>B</a:t>
            </a:r>
            <a:r>
              <a:rPr lang="cs-CZ" sz="2800" dirty="0" smtClean="0"/>
              <a:t>us No </a:t>
            </a:r>
            <a:r>
              <a:rPr lang="cs-CZ" sz="2800" b="1" dirty="0" smtClean="0"/>
              <a:t>371 </a:t>
            </a:r>
            <a:r>
              <a:rPr lang="cs-CZ" sz="2800" b="1" dirty="0" err="1" smtClean="0"/>
              <a:t>or</a:t>
            </a:r>
            <a:r>
              <a:rPr lang="cs-CZ" sz="2800" b="1" dirty="0" smtClean="0"/>
              <a:t> 374</a:t>
            </a:r>
            <a:r>
              <a:rPr lang="cs-CZ" sz="2800" dirty="0" smtClean="0"/>
              <a:t>, </a:t>
            </a:r>
            <a:r>
              <a:rPr lang="cs-CZ" sz="2800" dirty="0" err="1" smtClean="0"/>
              <a:t>from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subway</a:t>
            </a:r>
            <a:r>
              <a:rPr lang="cs-CZ" sz="2800" dirty="0" smtClean="0"/>
              <a:t> station „Kobylisy“ (line „C“) to bus stop „Klecany, U hřbitova“. </a:t>
            </a:r>
            <a:r>
              <a:rPr lang="cs-CZ" sz="2800" dirty="0" err="1" smtClean="0"/>
              <a:t>Duration</a:t>
            </a:r>
            <a:r>
              <a:rPr lang="cs-CZ" sz="2800" dirty="0" smtClean="0"/>
              <a:t> 14 </a:t>
            </a:r>
            <a:r>
              <a:rPr lang="cs-CZ" sz="2800" dirty="0" err="1" smtClean="0"/>
              <a:t>minutes</a:t>
            </a:r>
            <a:endParaRPr lang="cs-CZ" sz="2800" dirty="0" smtClean="0"/>
          </a:p>
          <a:p>
            <a:r>
              <a:rPr lang="cs-CZ" sz="2800" dirty="0" err="1" smtClean="0"/>
              <a:t>Connection</a:t>
            </a:r>
            <a:r>
              <a:rPr lang="cs-CZ" sz="2800" dirty="0" smtClean="0"/>
              <a:t> and map </a:t>
            </a:r>
            <a:r>
              <a:rPr lang="cs-CZ" sz="2800" dirty="0" err="1" smtClean="0"/>
              <a:t>see</a:t>
            </a:r>
            <a:r>
              <a:rPr lang="cs-CZ" sz="2800" dirty="0" smtClean="0"/>
              <a:t> </a:t>
            </a:r>
            <a:r>
              <a:rPr lang="cs-CZ" sz="2800" dirty="0" err="1" smtClean="0"/>
              <a:t>next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50686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Public transport </a:t>
            </a:r>
            <a:r>
              <a:rPr lang="cs-CZ" sz="3600" dirty="0" err="1" smtClean="0"/>
              <a:t>connection</a:t>
            </a:r>
            <a:r>
              <a:rPr lang="cs-CZ" sz="3600" dirty="0" smtClean="0"/>
              <a:t> to NIMH-CZ</a:t>
            </a:r>
            <a:endParaRPr lang="cs-CZ" sz="36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2676892"/>
              </p:ext>
            </p:extLst>
          </p:nvPr>
        </p:nvGraphicFramePr>
        <p:xfrm>
          <a:off x="467544" y="2276872"/>
          <a:ext cx="8064898" cy="2205007"/>
        </p:xfrm>
        <a:graphic>
          <a:graphicData uri="http://schemas.openxmlformats.org/drawingml/2006/table">
            <a:tbl>
              <a:tblPr firstRow="1" firstCol="1" bandRow="1"/>
              <a:tblGrid>
                <a:gridCol w="918798"/>
                <a:gridCol w="696117"/>
                <a:gridCol w="695150"/>
                <a:gridCol w="695150"/>
                <a:gridCol w="695150"/>
                <a:gridCol w="695150"/>
                <a:gridCol w="787126"/>
                <a:gridCol w="695150"/>
                <a:gridCol w="695150"/>
                <a:gridCol w="695150"/>
                <a:gridCol w="796807"/>
              </a:tblGrid>
              <a:tr h="232266">
                <a:tc gridSpan="1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Kobylisy </a:t>
                      </a:r>
                      <a:r>
                        <a:rPr lang="cs-CZ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cs-CZ" sz="18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subway</a:t>
                      </a:r>
                      <a:r>
                        <a:rPr lang="cs-CZ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st) → Klecany (bus stop „U hřbitova“) – </a:t>
                      </a:r>
                      <a:r>
                        <a:rPr lang="cs-CZ" sz="18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14min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645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371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  7.35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7.50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8.10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9.10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266">
                <a:tc gridSpan="1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Klecany </a:t>
                      </a:r>
                      <a:r>
                        <a:rPr lang="cs-CZ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(bus</a:t>
                      </a:r>
                      <a:r>
                        <a:rPr lang="cs-CZ" sz="18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stop</a:t>
                      </a:r>
                      <a:r>
                        <a:rPr lang="cs-CZ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„U hřbitova“) → Kobylisy (</a:t>
                      </a:r>
                      <a:r>
                        <a:rPr lang="cs-CZ" sz="18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subway</a:t>
                      </a:r>
                      <a:r>
                        <a:rPr lang="cs-CZ" sz="18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st</a:t>
                      </a:r>
                      <a:r>
                        <a:rPr lang="cs-CZ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)  - </a:t>
                      </a:r>
                      <a:r>
                        <a:rPr lang="cs-CZ" sz="18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14min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9431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371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374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10.08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11.08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12.08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547664" y="5013176"/>
            <a:ext cx="46505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Outside</a:t>
            </a:r>
            <a:r>
              <a:rPr lang="cs-CZ" dirty="0" smtClean="0"/>
              <a:t> Prague </a:t>
            </a:r>
            <a:r>
              <a:rPr lang="cs-CZ" dirty="0" err="1" smtClean="0"/>
              <a:t>tariff</a:t>
            </a:r>
            <a:r>
              <a:rPr lang="cs-CZ" dirty="0" smtClean="0"/>
              <a:t> </a:t>
            </a:r>
            <a:r>
              <a:rPr lang="cs-CZ" dirty="0" err="1" smtClean="0"/>
              <a:t>zone</a:t>
            </a:r>
            <a:r>
              <a:rPr lang="cs-CZ" dirty="0" smtClean="0"/>
              <a:t> (12 CZC plus P 0,1,B)</a:t>
            </a:r>
          </a:p>
          <a:p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details</a:t>
            </a:r>
            <a:r>
              <a:rPr lang="cs-CZ" dirty="0" smtClean="0"/>
              <a:t> </a:t>
            </a:r>
            <a:r>
              <a:rPr lang="cs-CZ" dirty="0" err="1" smtClean="0"/>
              <a:t>see</a:t>
            </a:r>
            <a:r>
              <a:rPr lang="cs-CZ" dirty="0" smtClean="0"/>
              <a:t> www.dpp.cz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83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Map </a:t>
            </a:r>
            <a:endParaRPr lang="cs-CZ" sz="3600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676" y="1600200"/>
            <a:ext cx="3923648" cy="4525963"/>
          </a:xfrm>
        </p:spPr>
      </p:pic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16456"/>
            <a:ext cx="4038600" cy="3488183"/>
          </a:xfrm>
        </p:spPr>
      </p:pic>
      <p:sp>
        <p:nvSpPr>
          <p:cNvPr id="7" name="Popisek se šipkou dolů 6"/>
          <p:cNvSpPr/>
          <p:nvPr/>
        </p:nvSpPr>
        <p:spPr>
          <a:xfrm>
            <a:off x="5521666" y="1648358"/>
            <a:ext cx="1656184" cy="648072"/>
          </a:xfrm>
          <a:prstGeom prst="downArrowCallout">
            <a:avLst>
              <a:gd name="adj1" fmla="val 30100"/>
              <a:gd name="adj2" fmla="val 25000"/>
              <a:gd name="adj3" fmla="val 25000"/>
              <a:gd name="adj4" fmla="val 6497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NIMH-CZ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Popisek se šipkou nahoru 7"/>
          <p:cNvSpPr/>
          <p:nvPr/>
        </p:nvSpPr>
        <p:spPr>
          <a:xfrm>
            <a:off x="4716016" y="4509120"/>
            <a:ext cx="2180832" cy="1944216"/>
          </a:xfrm>
          <a:prstGeom prst="upArrowCallout">
            <a:avLst>
              <a:gd name="adj1" fmla="val 3451"/>
              <a:gd name="adj2" fmla="val 6530"/>
              <a:gd name="adj3" fmla="val 25000"/>
              <a:gd name="adj4" fmla="val 3727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Bus stop „U hřbitova“ bus No 371, 374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3222" y="2348880"/>
            <a:ext cx="1773073" cy="781621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1547664" y="2204864"/>
            <a:ext cx="648072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nice se šipkou 9"/>
          <p:cNvCxnSpPr>
            <a:stCxn id="4" idx="3"/>
          </p:cNvCxnSpPr>
          <p:nvPr/>
        </p:nvCxnSpPr>
        <p:spPr>
          <a:xfrm flipV="1">
            <a:off x="2195736" y="2204864"/>
            <a:ext cx="2376264" cy="2160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877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err="1" smtClean="0"/>
              <a:t>Lecture</a:t>
            </a:r>
            <a:r>
              <a:rPr lang="cs-CZ" sz="3600" dirty="0" smtClean="0"/>
              <a:t> </a:t>
            </a:r>
            <a:r>
              <a:rPr lang="cs-CZ" sz="3600" dirty="0" err="1" smtClean="0"/>
              <a:t>hall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lecture</a:t>
            </a:r>
            <a:r>
              <a:rPr lang="cs-CZ" sz="2800" dirty="0" smtClean="0"/>
              <a:t> </a:t>
            </a:r>
            <a:r>
              <a:rPr lang="cs-CZ" sz="2800" dirty="0" err="1" smtClean="0"/>
              <a:t>hall</a:t>
            </a:r>
            <a:r>
              <a:rPr lang="cs-CZ" sz="2800" dirty="0" smtClean="0"/>
              <a:t> </a:t>
            </a:r>
            <a:r>
              <a:rPr lang="cs-CZ" sz="2800" dirty="0" err="1" smtClean="0"/>
              <a:t>is</a:t>
            </a:r>
            <a:r>
              <a:rPr lang="cs-CZ" sz="2800" dirty="0" smtClean="0"/>
              <a:t> </a:t>
            </a:r>
            <a:r>
              <a:rPr lang="cs-CZ" sz="2800" dirty="0" err="1" smtClean="0"/>
              <a:t>situated</a:t>
            </a:r>
            <a:r>
              <a:rPr lang="cs-CZ" sz="2800" dirty="0" smtClean="0"/>
              <a:t> on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ground</a:t>
            </a:r>
            <a:r>
              <a:rPr lang="cs-CZ" sz="2800" dirty="0" smtClean="0"/>
              <a:t> </a:t>
            </a:r>
            <a:r>
              <a:rPr lang="cs-CZ" sz="2800" dirty="0" err="1" smtClean="0"/>
              <a:t>floor</a:t>
            </a:r>
            <a:r>
              <a:rPr lang="cs-CZ" sz="2800" dirty="0" smtClean="0"/>
              <a:t> on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left</a:t>
            </a:r>
            <a:r>
              <a:rPr lang="cs-CZ" sz="2800" dirty="0" smtClean="0"/>
              <a:t> </a:t>
            </a:r>
            <a:r>
              <a:rPr lang="cs-CZ" sz="2800" dirty="0" err="1" smtClean="0"/>
              <a:t>side</a:t>
            </a:r>
            <a:r>
              <a:rPr lang="cs-CZ" sz="2800" dirty="0" smtClean="0"/>
              <a:t> </a:t>
            </a:r>
            <a:r>
              <a:rPr lang="cs-CZ" sz="2800" dirty="0" err="1" smtClean="0"/>
              <a:t>from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main</a:t>
            </a:r>
            <a:r>
              <a:rPr lang="cs-CZ" sz="2800" dirty="0" smtClean="0"/>
              <a:t> </a:t>
            </a:r>
            <a:r>
              <a:rPr lang="cs-CZ" sz="2800" dirty="0" err="1" smtClean="0"/>
              <a:t>entrance</a:t>
            </a:r>
            <a:r>
              <a:rPr lang="cs-CZ" sz="2800" dirty="0" smtClean="0"/>
              <a:t>. </a:t>
            </a:r>
          </a:p>
          <a:p>
            <a:endParaRPr lang="cs-CZ" sz="2800" dirty="0"/>
          </a:p>
          <a:p>
            <a:endParaRPr lang="cs-CZ" sz="2800" dirty="0" smtClean="0"/>
          </a:p>
          <a:p>
            <a:r>
              <a:rPr lang="cs-CZ" sz="2800" dirty="0" err="1" smtClean="0"/>
              <a:t>For</a:t>
            </a:r>
            <a:r>
              <a:rPr lang="cs-CZ" sz="2800" dirty="0" smtClean="0"/>
              <a:t> </a:t>
            </a:r>
            <a:r>
              <a:rPr lang="cs-CZ" sz="2800" dirty="0" err="1" smtClean="0"/>
              <a:t>Questions</a:t>
            </a:r>
            <a:r>
              <a:rPr lang="cs-CZ" sz="2800" dirty="0" smtClean="0"/>
              <a:t>:  </a:t>
            </a:r>
            <a:r>
              <a:rPr lang="cs-CZ" sz="2800" dirty="0" smtClean="0">
                <a:hlinkClick r:id="rId2"/>
              </a:rPr>
              <a:t>Tomas.Novak@nudz.cz</a:t>
            </a:r>
            <a:r>
              <a:rPr lang="cs-CZ" sz="2800" dirty="0" smtClean="0"/>
              <a:t>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4012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1077</TotalTime>
  <Words>190</Words>
  <Application>Microsoft Office PowerPoint</Application>
  <PresentationFormat>Předvádění na obrazovce (4:3)</PresentationFormat>
  <Paragraphs>52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Neurobehavioral Science I and II Psychiatry  Change in teaching venue!  MUDr. Tomáš Novák Tomas.Novak@nudz.cz </vt:lpstr>
      <vt:lpstr>National Institute of Mental Health</vt:lpstr>
      <vt:lpstr>Public transport connection to NIMH-CZ</vt:lpstr>
      <vt:lpstr>Map </vt:lpstr>
      <vt:lpstr>Lecture hall</vt:lpstr>
    </vt:vector>
  </TitlesOfParts>
  <Company>PCP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Změna místa výuka!!! 6.1.2015 bude výuka probíhat v NÚDZ  MUDr. Tomáš Novák novak@pcp.lf3.cuni.cz Tomas.Novak@nudz.cz</dc:title>
  <dc:creator>Novak Tomas</dc:creator>
  <cp:lastModifiedBy>Novak Tomas</cp:lastModifiedBy>
  <cp:revision>17</cp:revision>
  <dcterms:created xsi:type="dcterms:W3CDTF">2014-12-13T10:13:15Z</dcterms:created>
  <dcterms:modified xsi:type="dcterms:W3CDTF">2015-03-24T17:20:10Z</dcterms:modified>
</cp:coreProperties>
</file>