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7" r:id="rId1"/>
  </p:sldMasterIdLst>
  <p:notesMasterIdLst>
    <p:notesMasterId r:id="rId3"/>
  </p:notesMasterIdLst>
  <p:sldIdLst>
    <p:sldId id="282" r:id="rId2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8" autoAdjust="0"/>
  </p:normalViewPr>
  <p:slideViewPr>
    <p:cSldViewPr>
      <p:cViewPr>
        <p:scale>
          <a:sx n="80" d="100"/>
          <a:sy n="80" d="100"/>
        </p:scale>
        <p:origin x="-2214" y="-38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225" name="PlaceHolder 2"/>
          <p:cNvSpPr>
            <a:spLocks noGrp="1"/>
          </p:cNvSpPr>
          <p:nvPr>
            <p:ph type="hdr"/>
          </p:nvPr>
        </p:nvSpPr>
        <p:spPr>
          <a:xfrm>
            <a:off x="1512000" y="588060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226" name="PlaceHolder 3"/>
          <p:cNvSpPr>
            <a:spLocks noGrp="1"/>
          </p:cNvSpPr>
          <p:nvPr>
            <p:ph type="dt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227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b="0" strike="noStrike" spc="-1">
                <a:latin typeface="Times New Roman"/>
              </a:rPr>
              <a:t> </a:t>
            </a:r>
          </a:p>
        </p:txBody>
      </p:sp>
      <p:sp>
        <p:nvSpPr>
          <p:cNvPr id="228" name="PlaceHolder 5"/>
          <p:cNvSpPr>
            <a:spLocks noGrp="1"/>
          </p:cNvSpPr>
          <p:nvPr>
            <p:ph type="sldNum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CBBA3119-BB86-4D61-9572-0E1E39634810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094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Kabinet</a:t>
            </a:r>
            <a:r>
              <a:rPr lang="cs-CZ" baseline="0" smtClean="0"/>
              <a:t> praktického lékařstvá oslavil první narozeniny, prospívá a dále rozvíjí svou činnost. Hned na začátku se musíme pochválit…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BBA3119-BB86-4D61-9572-0E1E39634810}" type="slidenum">
              <a:rPr lang="cs-CZ" sz="1400" b="0" strike="noStrike" spc="-1" smtClean="0">
                <a:latin typeface="Times New Roman"/>
              </a:rPr>
              <a:t>1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683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663804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6"/>
          <p:cNvSpPr>
            <a:spLocks noGrp="1"/>
          </p:cNvSpPr>
          <p:nvPr>
            <p:ph type="body"/>
          </p:nvPr>
        </p:nvSpPr>
        <p:spPr>
          <a:xfrm>
            <a:off x="357120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7"/>
          <p:cNvSpPr>
            <a:spLocks noGrp="1"/>
          </p:cNvSpPr>
          <p:nvPr>
            <p:ph type="body"/>
          </p:nvPr>
        </p:nvSpPr>
        <p:spPr>
          <a:xfrm>
            <a:off x="504000" y="4059000"/>
            <a:ext cx="292068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0920" cy="2953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5152320" y="405900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3"/>
          <p:cNvSpPr>
            <a:spLocks noGrp="1"/>
          </p:cNvSpPr>
          <p:nvPr>
            <p:ph type="body"/>
          </p:nvPr>
        </p:nvSpPr>
        <p:spPr>
          <a:xfrm>
            <a:off x="5152320" y="1769040"/>
            <a:ext cx="442656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0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1368000" y="6840000"/>
            <a:ext cx="8711280" cy="719280"/>
          </a:xfrm>
          <a:prstGeom prst="rect">
            <a:avLst/>
          </a:prstGeom>
          <a:solidFill>
            <a:srgbClr val="FFF9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8" name="CustomShape 2"/>
          <p:cNvSpPr/>
          <p:nvPr/>
        </p:nvSpPr>
        <p:spPr>
          <a:xfrm>
            <a:off x="0" y="0"/>
            <a:ext cx="10079280" cy="1295280"/>
          </a:xfrm>
          <a:prstGeom prst="rect">
            <a:avLst/>
          </a:prstGeom>
          <a:solidFill>
            <a:srgbClr val="00458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9" name="CustomShape 3"/>
          <p:cNvSpPr/>
          <p:nvPr/>
        </p:nvSpPr>
        <p:spPr>
          <a:xfrm>
            <a:off x="9648000" y="7236000"/>
            <a:ext cx="2949480" cy="33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0DAD7FA-376D-4CB5-AECA-7F6B96AA46F1}" type="slidenum">
              <a:rPr lang="cs-CZ" sz="1200" b="0" strike="noStrike" spc="-1">
                <a:solidFill>
                  <a:srgbClr val="000000"/>
                </a:solidFill>
                <a:latin typeface="Arial"/>
                <a:ea typeface="DejaVu Sans"/>
              </a:rPr>
              <a:t>‹#›</a:t>
            </a:fld>
            <a:endParaRPr lang="cs-CZ" sz="1200" b="0" strike="noStrike" spc="-1">
              <a:latin typeface="Arial"/>
            </a:endParaRPr>
          </a:p>
        </p:txBody>
      </p:sp>
      <p:pic>
        <p:nvPicPr>
          <p:cNvPr id="140" name="Obrázek 2"/>
          <p:cNvPicPr/>
          <p:nvPr/>
        </p:nvPicPr>
        <p:blipFill>
          <a:blip r:embed="rId14"/>
          <a:stretch/>
        </p:blipFill>
        <p:spPr>
          <a:xfrm>
            <a:off x="0" y="6840000"/>
            <a:ext cx="719280" cy="719280"/>
          </a:xfrm>
          <a:prstGeom prst="rect">
            <a:avLst/>
          </a:prstGeom>
          <a:ln>
            <a:noFill/>
          </a:ln>
        </p:spPr>
      </p:pic>
      <p:pic>
        <p:nvPicPr>
          <p:cNvPr id="141" name="Obrázek 3"/>
          <p:cNvPicPr/>
          <p:nvPr/>
        </p:nvPicPr>
        <p:blipFill>
          <a:blip r:embed="rId15"/>
          <a:stretch/>
        </p:blipFill>
        <p:spPr>
          <a:xfrm>
            <a:off x="720000" y="6912000"/>
            <a:ext cx="576000" cy="575280"/>
          </a:xfrm>
          <a:prstGeom prst="rect">
            <a:avLst/>
          </a:prstGeom>
          <a:ln>
            <a:noFill/>
          </a:ln>
        </p:spPr>
      </p:pic>
      <p:sp>
        <p:nvSpPr>
          <p:cNvPr id="142" name="Line 4"/>
          <p:cNvSpPr/>
          <p:nvPr/>
        </p:nvSpPr>
        <p:spPr>
          <a:xfrm>
            <a:off x="0" y="6840000"/>
            <a:ext cx="10080000" cy="360"/>
          </a:xfrm>
          <a:prstGeom prst="line">
            <a:avLst/>
          </a:prstGeom>
          <a:ln w="36000">
            <a:solidFill>
              <a:srgbClr val="00508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3" name="CustomShape 5"/>
          <p:cNvSpPr/>
          <p:nvPr/>
        </p:nvSpPr>
        <p:spPr>
          <a:xfrm>
            <a:off x="1368000" y="6945480"/>
            <a:ext cx="4247280" cy="613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500" b="1" strike="noStrike" spc="-1">
                <a:solidFill>
                  <a:srgbClr val="005082"/>
                </a:solidFill>
                <a:latin typeface="Arial"/>
                <a:ea typeface="DejaVu Sans"/>
              </a:rPr>
              <a:t>Kabinet praktického lékařství</a:t>
            </a:r>
            <a:endParaRPr lang="cs-CZ" sz="15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500" b="0" strike="noStrike" spc="-1">
              <a:latin typeface="Arial"/>
            </a:endParaRPr>
          </a:p>
        </p:txBody>
      </p:sp>
      <p:sp>
        <p:nvSpPr>
          <p:cNvPr id="144" name="CustomShape 6"/>
          <p:cNvSpPr/>
          <p:nvPr/>
        </p:nvSpPr>
        <p:spPr>
          <a:xfrm>
            <a:off x="1368000" y="7200000"/>
            <a:ext cx="3239280" cy="71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808080"/>
                </a:solidFill>
                <a:latin typeface="Arial"/>
                <a:ea typeface="DejaVu Sans"/>
              </a:rPr>
              <a:t>3. lékařské fakulty Univerzity Karlovy v Praze</a:t>
            </a:r>
            <a:endParaRPr lang="cs-CZ" sz="1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200" b="0" strike="noStrike" spc="-1">
              <a:latin typeface="Arial"/>
            </a:endParaRPr>
          </a:p>
        </p:txBody>
      </p:sp>
      <p:sp>
        <p:nvSpPr>
          <p:cNvPr id="145" name="PlaceHolder 7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0920" cy="6368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nadpisu</a:t>
            </a:r>
          </a:p>
        </p:txBody>
      </p:sp>
      <p:sp>
        <p:nvSpPr>
          <p:cNvPr id="146" name="PlaceHolder 8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0920" cy="4383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1"/>
          <p:cNvSpPr/>
          <p:nvPr/>
        </p:nvSpPr>
        <p:spPr>
          <a:xfrm>
            <a:off x="504000" y="301320"/>
            <a:ext cx="9071280" cy="637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4000" spc="-1" dirty="0" err="1" smtClean="0">
                <a:solidFill>
                  <a:srgbClr val="FFFFFF"/>
                </a:solidFill>
                <a:latin typeface="Arial"/>
              </a:rPr>
              <a:t>Name</a:t>
            </a:r>
            <a:endParaRPr lang="cs-CZ" sz="4000" b="0" strike="noStrike" spc="-1" dirty="0">
              <a:latin typeface="Arial"/>
            </a:endParaRPr>
          </a:p>
        </p:txBody>
      </p:sp>
      <p:sp>
        <p:nvSpPr>
          <p:cNvPr id="290" name="CustomShape 2"/>
          <p:cNvSpPr/>
          <p:nvPr/>
        </p:nvSpPr>
        <p:spPr>
          <a:xfrm>
            <a:off x="503640" y="1691639"/>
            <a:ext cx="9071280" cy="46804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7560" indent="-457200">
              <a:lnSpc>
                <a:spcPct val="150000"/>
              </a:lnSpc>
              <a:buClr>
                <a:srgbClr val="0066CC"/>
              </a:buClr>
              <a:buFont typeface="Arial" panose="020B0604020202020204" pitchFamily="34" charset="0"/>
              <a:buChar char="•"/>
            </a:pPr>
            <a:r>
              <a:rPr lang="cs-CZ" sz="2800" spc="-1" dirty="0" err="1" smtClean="0">
                <a:solidFill>
                  <a:srgbClr val="0066CC"/>
                </a:solidFill>
                <a:latin typeface="Arial"/>
                <a:ea typeface="DejaVu Sans"/>
              </a:rPr>
              <a:t>Introduction</a:t>
            </a:r>
            <a:r>
              <a:rPr lang="cs-CZ" sz="2800" spc="-1" dirty="0" smtClean="0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lang="cs-CZ" sz="2800" spc="-1" dirty="0" err="1" smtClean="0">
                <a:solidFill>
                  <a:srgbClr val="0066CC"/>
                </a:solidFill>
                <a:latin typeface="Arial"/>
                <a:ea typeface="DejaVu Sans"/>
              </a:rPr>
              <a:t>of</a:t>
            </a:r>
            <a:r>
              <a:rPr lang="cs-CZ" sz="2800" spc="-1" dirty="0" smtClean="0">
                <a:solidFill>
                  <a:srgbClr val="0066CC"/>
                </a:solidFill>
                <a:latin typeface="Arial"/>
                <a:ea typeface="DejaVu Sans"/>
              </a:rPr>
              <a:t> </a:t>
            </a:r>
            <a:r>
              <a:rPr lang="cs-CZ" sz="2800" spc="-1" dirty="0" err="1" smtClean="0">
                <a:solidFill>
                  <a:srgbClr val="0066CC"/>
                </a:solidFill>
                <a:latin typeface="Arial"/>
                <a:ea typeface="DejaVu Sans"/>
              </a:rPr>
              <a:t>the</a:t>
            </a:r>
            <a:r>
              <a:rPr lang="cs-CZ" sz="2800" spc="-1" dirty="0" smtClean="0">
                <a:solidFill>
                  <a:srgbClr val="0066CC"/>
                </a:solidFill>
                <a:latin typeface="Arial"/>
                <a:ea typeface="DejaVu Sans"/>
              </a:rPr>
              <a:t> case </a:t>
            </a:r>
            <a:r>
              <a:rPr lang="cs-CZ" sz="2800" spc="-1" dirty="0" err="1" smtClean="0">
                <a:solidFill>
                  <a:srgbClr val="0066CC"/>
                </a:solidFill>
                <a:latin typeface="Arial"/>
                <a:ea typeface="DejaVu Sans"/>
              </a:rPr>
              <a:t>history</a:t>
            </a:r>
            <a:endParaRPr lang="cs-CZ" sz="2800" spc="-1" dirty="0" smtClean="0">
              <a:solidFill>
                <a:srgbClr val="0066CC"/>
              </a:solidFill>
              <a:latin typeface="Arial"/>
              <a:ea typeface="DejaVu Sans"/>
            </a:endParaRPr>
          </a:p>
          <a:p>
            <a:pPr marL="457560" indent="-457200">
              <a:lnSpc>
                <a:spcPct val="100000"/>
              </a:lnSpc>
              <a:buClr>
                <a:srgbClr val="0066CC"/>
              </a:buClr>
              <a:buFont typeface="Arial" panose="020B0604020202020204" pitchFamily="34" charset="0"/>
              <a:buChar char="•"/>
            </a:pPr>
            <a:endParaRPr lang="cs-CZ" sz="2800" spc="-1" dirty="0">
              <a:solidFill>
                <a:srgbClr val="0066CC"/>
              </a:solidFill>
            </a:endParaRPr>
          </a:p>
          <a:p>
            <a:pPr marL="457560" indent="-457200">
              <a:lnSpc>
                <a:spcPct val="100000"/>
              </a:lnSpc>
              <a:buClr>
                <a:srgbClr val="0066CC"/>
              </a:buClr>
              <a:buFont typeface="Arial" panose="020B0604020202020204" pitchFamily="34" charset="0"/>
              <a:buChar char="•"/>
            </a:pPr>
            <a:endParaRPr lang="cs-CZ" sz="2800" b="0" strike="noStrike" spc="-1" dirty="0" smtClean="0">
              <a:solidFill>
                <a:srgbClr val="0066CC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68152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</TotalTime>
  <Words>28</Words>
  <Application>Microsoft Office PowerPoint</Application>
  <PresentationFormat>Vlastní</PresentationFormat>
  <Paragraphs>4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Office Theme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Curve</dc:title>
  <dc:creator>Martin Seifert</dc:creator>
  <cp:lastModifiedBy>Uživatel</cp:lastModifiedBy>
  <cp:revision>60</cp:revision>
  <dcterms:created xsi:type="dcterms:W3CDTF">2020-06-21T17:00:26Z</dcterms:created>
  <dcterms:modified xsi:type="dcterms:W3CDTF">2021-07-30T08:58:37Z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Vlastní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22</vt:i4>
  </property>
</Properties>
</file>